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30"/>
            <p14:sldId id="331"/>
            <p14:sldId id="332"/>
            <p14:sldId id="333"/>
            <p14:sldId id="334"/>
            <p14:sldId id="335"/>
            <p14:sldId id="3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2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متعني بجمالك ربي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متعني بجمالك ربي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واشبع بحضورك قلبي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العز اللي أنا فيه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جودك وحنانك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والقلب اللي أنت ماليه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يشهد لك عن أفضالك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55488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حياتي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باسكبها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أمامك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نقيها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وأمنحني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سلامك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25103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وإملأ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قلبي بروحك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رئيس السلام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وإسبيني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بجروحك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وإدفعني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للأمام</a:t>
            </a:r>
            <a:br>
              <a:rPr lang="ar-EG" sz="7200" b="1" dirty="0"/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93541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العالم مليان أحزان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والخاطي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اللي فيه تعبان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7868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لكن أنا بيك فرحان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والفرح مالي قلبي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شكراً لك يا حنان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لك نفسي وكل حبي</a:t>
            </a:r>
            <a:br>
              <a:rPr lang="ar-EG" sz="7200" b="1" dirty="0"/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15291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إشتقت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إني أكون وياك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واتمتع بجمال رؤياك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36022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effectLst/>
                <a:cs typeface="+mn-cs"/>
              </a:rPr>
              <a:t>ونرنم علي القيثار </a:t>
            </a:r>
          </a:p>
          <a:p>
            <a:pPr algn="ctr" rtl="1"/>
            <a:r>
              <a:rPr lang="ar-EG" sz="7200" b="1" dirty="0">
                <a:effectLst/>
                <a:cs typeface="+mn-cs"/>
              </a:rPr>
              <a:t>ترنيمة </a:t>
            </a:r>
            <a:r>
              <a:rPr lang="ar-EG" sz="7200" b="1" dirty="0" err="1">
                <a:effectLst/>
                <a:cs typeface="+mn-cs"/>
              </a:rPr>
              <a:t>الهللويا</a:t>
            </a:r>
            <a:br>
              <a:rPr lang="ar-EG" sz="7200" b="1" dirty="0">
                <a:effectLst/>
                <a:cs typeface="+mn-cs"/>
              </a:rPr>
            </a:br>
            <a:r>
              <a:rPr lang="ar-EG" sz="7200" b="1" dirty="0">
                <a:effectLst/>
                <a:cs typeface="+mn-cs"/>
              </a:rPr>
              <a:t>لحبيب القلب البار</a:t>
            </a:r>
          </a:p>
          <a:p>
            <a:pPr algn="ctr" rtl="1"/>
            <a:r>
              <a:rPr lang="ar-EG" sz="7200" b="1" dirty="0">
                <a:effectLst/>
                <a:cs typeface="+mn-cs"/>
              </a:rPr>
              <a:t> ورجعت لبيت أبويا</a:t>
            </a:r>
          </a:p>
          <a:p>
            <a:br>
              <a:rPr lang="ar-EG" sz="7200" b="1" dirty="0">
                <a:effectLst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71088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3298</TotalTime>
  <Words>99</Words>
  <Application>Microsoft Office PowerPoint</Application>
  <PresentationFormat>عرض على الشاشة (4:3)</PresentationFormat>
  <Paragraphs>23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266</cp:revision>
  <dcterms:created xsi:type="dcterms:W3CDTF">2021-12-07T14:30:00Z</dcterms:created>
  <dcterms:modified xsi:type="dcterms:W3CDTF">2024-11-03T17:05:26Z</dcterms:modified>
</cp:coreProperties>
</file>