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04" r:id="rId3"/>
    <p:sldId id="303" r:id="rId4"/>
    <p:sldId id="310" r:id="rId5"/>
    <p:sldId id="317" r:id="rId6"/>
    <p:sldId id="312" r:id="rId7"/>
    <p:sldId id="313" r:id="rId8"/>
    <p:sldId id="318" r:id="rId9"/>
    <p:sldId id="315" r:id="rId10"/>
    <p:sldId id="316" r:id="rId11"/>
    <p:sldId id="319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10"/>
            <p14:sldId id="317"/>
            <p14:sldId id="312"/>
            <p14:sldId id="313"/>
            <p14:sldId id="318"/>
            <p14:sldId id="315"/>
            <p14:sldId id="316"/>
            <p14:sldId id="3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28" y="3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متقولهاش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تاني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يابني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</a:t>
            </a:r>
          </a:p>
          <a:p>
            <a:pPr rtl="1"/>
            <a:r>
              <a:rPr lang="ar-EG" altLang="en-US" sz="6600" b="1" dirty="0" err="1">
                <a:solidFill>
                  <a:srgbClr val="005024"/>
                </a:solidFill>
              </a:rPr>
              <a:t>ماتقولهاش</a:t>
            </a:r>
            <a:r>
              <a:rPr lang="ar-EG" altLang="en-US" sz="6600" b="1" dirty="0">
                <a:solidFill>
                  <a:srgbClr val="005024"/>
                </a:solidFill>
              </a:rPr>
              <a:t> </a:t>
            </a:r>
            <a:r>
              <a:rPr lang="ar-EG" altLang="en-US" sz="6600" b="1" dirty="0" err="1">
                <a:solidFill>
                  <a:srgbClr val="005024"/>
                </a:solidFill>
              </a:rPr>
              <a:t>تاني</a:t>
            </a:r>
            <a:r>
              <a:rPr lang="ar-EG" altLang="en-US" sz="6600" b="1" dirty="0">
                <a:solidFill>
                  <a:srgbClr val="005024"/>
                </a:solidFill>
              </a:rPr>
              <a:t> يا ابني   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rtl="1"/>
            <a:r>
              <a:rPr lang="ar-EG" altLang="en-US" sz="6600" b="1" dirty="0">
                <a:solidFill>
                  <a:srgbClr val="005024"/>
                </a:solidFill>
              </a:rPr>
              <a:t>   مش ها تموت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rtl="1"/>
            <a:r>
              <a:rPr lang="ar-EG" altLang="en-US" sz="6600" b="1" dirty="0">
                <a:solidFill>
                  <a:srgbClr val="005024"/>
                </a:solidFill>
              </a:rPr>
              <a:t>مش مقبول طلبك مني  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rtl="1"/>
            <a:r>
              <a:rPr lang="ar-EG" altLang="en-US" sz="6600" b="1" dirty="0">
                <a:solidFill>
                  <a:srgbClr val="005024"/>
                </a:solidFill>
              </a:rPr>
              <a:t>   مش ه تموت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endParaRPr lang="en-US" altLang="en-US" sz="6600" b="1" dirty="0">
              <a:solidFill>
                <a:srgbClr val="005024"/>
              </a:solidFill>
            </a:endParaRPr>
          </a:p>
          <a:p>
            <a:pPr algn="ctr"/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effectLst/>
                <a:latin typeface="Helvetica Neue"/>
                <a:cs typeface="+mn-cs"/>
              </a:rPr>
              <a:t>1-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عارف قلبك </a:t>
            </a:r>
            <a:r>
              <a:rPr lang="ar-EG" altLang="en-US" sz="6600" b="1" dirty="0" err="1"/>
              <a:t>شايفه</a:t>
            </a:r>
            <a:r>
              <a:rPr lang="ar-EG" altLang="en-US" sz="6600" b="1" dirty="0"/>
              <a:t> كويس </a:t>
            </a:r>
            <a:endParaRPr lang="en-US" altLang="en-US" sz="6600" b="1" dirty="0"/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  مش متفاجئ بكسور فيك</a:t>
            </a:r>
            <a:endParaRPr lang="en-US" altLang="en-US" sz="6600" dirty="0"/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أنا مختارك </a:t>
            </a:r>
            <a:r>
              <a:rPr lang="ar-EG" altLang="en-US" sz="6600" b="1" dirty="0" err="1"/>
              <a:t>أيوة</a:t>
            </a:r>
            <a:r>
              <a:rPr lang="ar-EG" altLang="en-US" sz="6600" b="1" dirty="0"/>
              <a:t> بضعفك    </a:t>
            </a:r>
            <a:endParaRPr lang="en-US" altLang="en-US" sz="6600" b="1" dirty="0"/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  ومحبتي مش واقفه عليك</a:t>
            </a:r>
            <a:endParaRPr lang="en-US" altLang="en-US" sz="6600" dirty="0"/>
          </a:p>
          <a:p>
            <a:pPr algn="ctr"/>
            <a:br>
              <a:rPr lang="ar-EG" sz="6600" b="1" dirty="0"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الناس تنسى الحلو عشان   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مرة غلطت، تمرر فيك</a:t>
            </a:r>
            <a:endParaRPr lang="en-US" altLang="en-US" sz="6600" b="1" dirty="0"/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وأنا ما </a:t>
            </a:r>
            <a:r>
              <a:rPr lang="ar-EG" altLang="en-US" sz="6600" b="1" dirty="0" err="1"/>
              <a:t>أنساش</a:t>
            </a:r>
            <a:r>
              <a:rPr lang="ar-EG" altLang="en-US" sz="6600" b="1" dirty="0"/>
              <a:t> كأس الميه  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ولا دمعة صليتها عنيك</a:t>
            </a:r>
            <a:endParaRPr lang="en-US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73636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</a:t>
            </a:r>
          </a:p>
          <a:p>
            <a:pPr rtl="1"/>
            <a:r>
              <a:rPr lang="ar-EG" altLang="en-US" sz="6600" b="1" dirty="0" err="1">
                <a:solidFill>
                  <a:srgbClr val="005024"/>
                </a:solidFill>
              </a:rPr>
              <a:t>ماتقولهاش</a:t>
            </a:r>
            <a:r>
              <a:rPr lang="ar-EG" altLang="en-US" sz="6600" b="1" dirty="0">
                <a:solidFill>
                  <a:srgbClr val="005024"/>
                </a:solidFill>
              </a:rPr>
              <a:t> </a:t>
            </a:r>
            <a:r>
              <a:rPr lang="ar-EG" altLang="en-US" sz="6600" b="1" dirty="0" err="1">
                <a:solidFill>
                  <a:srgbClr val="005024"/>
                </a:solidFill>
              </a:rPr>
              <a:t>تاني</a:t>
            </a:r>
            <a:r>
              <a:rPr lang="ar-EG" altLang="en-US" sz="6600" b="1" dirty="0">
                <a:solidFill>
                  <a:srgbClr val="005024"/>
                </a:solidFill>
              </a:rPr>
              <a:t> يا ابني   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rtl="1"/>
            <a:r>
              <a:rPr lang="ar-EG" altLang="en-US" sz="6600" b="1" dirty="0">
                <a:solidFill>
                  <a:srgbClr val="005024"/>
                </a:solidFill>
              </a:rPr>
              <a:t>   مش ها تموت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rtl="1"/>
            <a:r>
              <a:rPr lang="ar-EG" altLang="en-US" sz="6600" b="1" dirty="0">
                <a:solidFill>
                  <a:srgbClr val="005024"/>
                </a:solidFill>
              </a:rPr>
              <a:t>مش مقبول طلبك مني  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rtl="1"/>
            <a:r>
              <a:rPr lang="ar-EG" altLang="en-US" sz="6600" b="1" dirty="0">
                <a:solidFill>
                  <a:srgbClr val="005024"/>
                </a:solidFill>
              </a:rPr>
              <a:t>   مش ه تموت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endParaRPr lang="en-US" altLang="en-US" sz="6600" b="1" dirty="0">
              <a:solidFill>
                <a:srgbClr val="005024"/>
              </a:solidFill>
            </a:endParaRPr>
          </a:p>
          <a:p>
            <a:pPr algn="ctr"/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97166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ريح قلبك وارخ  </a:t>
            </a:r>
            <a:r>
              <a:rPr lang="ar-EG" altLang="en-US" sz="6600" b="1" dirty="0" err="1"/>
              <a:t>إيديك</a:t>
            </a:r>
            <a:r>
              <a:rPr lang="ar-EG" altLang="en-US" sz="6600" b="1" dirty="0"/>
              <a:t>   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   أسند راسك عند أبيك</a:t>
            </a:r>
            <a:endParaRPr lang="en-US" altLang="en-US" sz="6600" dirty="0"/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كل </a:t>
            </a:r>
            <a:r>
              <a:rPr lang="ar-EG" altLang="en-US" sz="6600" b="1" dirty="0" err="1"/>
              <a:t>دلوقت</a:t>
            </a:r>
            <a:r>
              <a:rPr lang="ar-EG" altLang="en-US" sz="6600" b="1" dirty="0"/>
              <a:t> ونام يا إيليا   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   </a:t>
            </a:r>
            <a:r>
              <a:rPr lang="ar-EG" altLang="en-US" sz="6600" b="1" dirty="0" err="1"/>
              <a:t>وأطمن</a:t>
            </a:r>
            <a:r>
              <a:rPr lang="ar-EG" altLang="en-US" sz="6600" b="1" dirty="0"/>
              <a:t>...متمسك بيك</a:t>
            </a:r>
            <a:endParaRPr lang="en-US" altLang="en-US" sz="6600" dirty="0"/>
          </a:p>
          <a:p>
            <a:pPr algn="ctr"/>
            <a:br>
              <a:rPr lang="ar-EG" sz="6600" b="1" dirty="0"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45268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إيمانك بيّ وقف بيك    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زي أسد وزئيري ماليك</a:t>
            </a:r>
            <a:endParaRPr lang="en-US" altLang="en-US" sz="6600" dirty="0"/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كون إيمانك بيك كان ناقص 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ده غالي في عنيّ وليك</a:t>
            </a:r>
            <a:endParaRPr lang="en-US" altLang="en-US" sz="66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48293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</a:t>
            </a:r>
          </a:p>
          <a:p>
            <a:pPr rtl="1"/>
            <a:r>
              <a:rPr lang="ar-EG" altLang="en-US" sz="6600" b="1" dirty="0" err="1">
                <a:solidFill>
                  <a:srgbClr val="005024"/>
                </a:solidFill>
              </a:rPr>
              <a:t>ماتقولهاش</a:t>
            </a:r>
            <a:r>
              <a:rPr lang="ar-EG" altLang="en-US" sz="6600" b="1" dirty="0">
                <a:solidFill>
                  <a:srgbClr val="005024"/>
                </a:solidFill>
              </a:rPr>
              <a:t> </a:t>
            </a:r>
            <a:r>
              <a:rPr lang="ar-EG" altLang="en-US" sz="6600" b="1" dirty="0" err="1">
                <a:solidFill>
                  <a:srgbClr val="005024"/>
                </a:solidFill>
              </a:rPr>
              <a:t>تاني</a:t>
            </a:r>
            <a:r>
              <a:rPr lang="ar-EG" altLang="en-US" sz="6600" b="1" dirty="0">
                <a:solidFill>
                  <a:srgbClr val="005024"/>
                </a:solidFill>
              </a:rPr>
              <a:t> يا ابني   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rtl="1"/>
            <a:r>
              <a:rPr lang="ar-EG" altLang="en-US" sz="6600" b="1" dirty="0">
                <a:solidFill>
                  <a:srgbClr val="005024"/>
                </a:solidFill>
              </a:rPr>
              <a:t>   مش ها تموت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rtl="1"/>
            <a:r>
              <a:rPr lang="ar-EG" altLang="en-US" sz="6600" b="1" dirty="0">
                <a:solidFill>
                  <a:srgbClr val="005024"/>
                </a:solidFill>
              </a:rPr>
              <a:t>مش مقبول طلبك مني  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rtl="1"/>
            <a:r>
              <a:rPr lang="ar-EG" altLang="en-US" sz="6600" b="1" dirty="0">
                <a:solidFill>
                  <a:srgbClr val="005024"/>
                </a:solidFill>
              </a:rPr>
              <a:t>   مش ه تموت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endParaRPr lang="en-US" altLang="en-US" sz="6600" b="1" dirty="0">
              <a:solidFill>
                <a:srgbClr val="005024"/>
              </a:solidFill>
            </a:endParaRPr>
          </a:p>
          <a:p>
            <a:pPr algn="ctr"/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17968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effectLst/>
                <a:latin typeface="Helvetica Neue"/>
                <a:cs typeface="+mn-cs"/>
              </a:rPr>
              <a:t>3-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مش </a:t>
            </a:r>
            <a:r>
              <a:rPr lang="ar-EG" altLang="en-US" sz="6600" b="1" dirty="0" err="1"/>
              <a:t>طايق</a:t>
            </a:r>
            <a:r>
              <a:rPr lang="ar-EG" altLang="en-US" sz="6600" b="1" dirty="0"/>
              <a:t> حد من الناس؟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آدي </a:t>
            </a:r>
            <a:r>
              <a:rPr lang="ar-EG" altLang="en-US" sz="6600" b="1" dirty="0" err="1"/>
              <a:t>ملايكة</a:t>
            </a:r>
            <a:r>
              <a:rPr lang="ar-EG" altLang="en-US" sz="6600" b="1" dirty="0"/>
              <a:t> </a:t>
            </a:r>
            <a:r>
              <a:rPr lang="ar-EG" altLang="en-US" sz="6600" b="1" dirty="0" err="1"/>
              <a:t>هاتخدم</a:t>
            </a:r>
            <a:r>
              <a:rPr lang="ar-EG" altLang="en-US" sz="6600" b="1" dirty="0"/>
              <a:t> فيك</a:t>
            </a:r>
            <a:endParaRPr lang="en-US" altLang="en-US" sz="6600" dirty="0"/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والعمر </a:t>
            </a:r>
            <a:r>
              <a:rPr lang="ar-EG" altLang="en-US" sz="6600" b="1" dirty="0" err="1"/>
              <a:t>الجاي</a:t>
            </a:r>
            <a:r>
              <a:rPr lang="ar-EG" altLang="en-US" sz="6600" b="1" dirty="0"/>
              <a:t> لِسَّه أنا </a:t>
            </a:r>
            <a:r>
              <a:rPr lang="ar-EG" altLang="en-US" sz="6600" b="1" dirty="0" err="1"/>
              <a:t>عايزك</a:t>
            </a:r>
            <a:r>
              <a:rPr lang="ar-EG" altLang="en-US" sz="6600" b="1" dirty="0"/>
              <a:t>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تخدم وتزود أوانيك</a:t>
            </a:r>
            <a:endParaRPr lang="en-US" altLang="en-US" sz="6600" dirty="0"/>
          </a:p>
          <a:p>
            <a:pPr algn="ctr"/>
            <a:br>
              <a:rPr lang="ar-EG" sz="6600" b="1" dirty="0"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65781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 err="1"/>
              <a:t>عايز</a:t>
            </a:r>
            <a:r>
              <a:rPr lang="ar-EG" altLang="en-US" sz="6600" b="1" dirty="0"/>
              <a:t> منك كده كام روح  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  خارجين بالمسحة اللي عليك</a:t>
            </a:r>
            <a:endParaRPr lang="en-US" altLang="en-US" sz="6600" dirty="0"/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وانت </a:t>
            </a:r>
            <a:r>
              <a:rPr lang="ar-EG" altLang="en-US" sz="6600" b="1" dirty="0" err="1"/>
              <a:t>هاتصعد</a:t>
            </a:r>
            <a:r>
              <a:rPr lang="ar-EG" altLang="en-US" sz="6600" b="1" dirty="0"/>
              <a:t> حي ف موكب 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6600" b="1" dirty="0"/>
              <a:t> ملكي سماوي لما اناديك</a:t>
            </a:r>
            <a:endParaRPr lang="en-US" altLang="en-US" sz="66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19454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</a:t>
            </a:r>
          </a:p>
          <a:p>
            <a:pPr rtl="1"/>
            <a:r>
              <a:rPr lang="ar-EG" altLang="en-US" sz="6600" b="1" dirty="0" err="1">
                <a:solidFill>
                  <a:srgbClr val="005024"/>
                </a:solidFill>
              </a:rPr>
              <a:t>ماتقولهاش</a:t>
            </a:r>
            <a:r>
              <a:rPr lang="ar-EG" altLang="en-US" sz="6600" b="1" dirty="0">
                <a:solidFill>
                  <a:srgbClr val="005024"/>
                </a:solidFill>
              </a:rPr>
              <a:t> </a:t>
            </a:r>
            <a:r>
              <a:rPr lang="ar-EG" altLang="en-US" sz="6600" b="1" dirty="0" err="1">
                <a:solidFill>
                  <a:srgbClr val="005024"/>
                </a:solidFill>
              </a:rPr>
              <a:t>تاني</a:t>
            </a:r>
            <a:r>
              <a:rPr lang="ar-EG" altLang="en-US" sz="6600" b="1" dirty="0">
                <a:solidFill>
                  <a:srgbClr val="005024"/>
                </a:solidFill>
              </a:rPr>
              <a:t> يا ابني   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rtl="1"/>
            <a:r>
              <a:rPr lang="ar-EG" altLang="en-US" sz="6600" b="1" dirty="0">
                <a:solidFill>
                  <a:srgbClr val="005024"/>
                </a:solidFill>
              </a:rPr>
              <a:t>   مش ها تموت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rtl="1"/>
            <a:r>
              <a:rPr lang="ar-EG" altLang="en-US" sz="6600" b="1" dirty="0">
                <a:solidFill>
                  <a:srgbClr val="005024"/>
                </a:solidFill>
              </a:rPr>
              <a:t>مش مقبول طلبك مني  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rtl="1"/>
            <a:r>
              <a:rPr lang="ar-EG" altLang="en-US" sz="6600" b="1" dirty="0">
                <a:solidFill>
                  <a:srgbClr val="005024"/>
                </a:solidFill>
              </a:rPr>
              <a:t>   مش ه تموت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endParaRPr lang="en-US" altLang="en-US" sz="6600" b="1" dirty="0">
              <a:solidFill>
                <a:srgbClr val="005024"/>
              </a:solidFill>
            </a:endParaRPr>
          </a:p>
          <a:p>
            <a:pPr algn="ctr"/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58453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3285</TotalTime>
  <Words>193</Words>
  <Application>Microsoft Office PowerPoint</Application>
  <PresentationFormat>عرض على الشاشة (4:3)</PresentationFormat>
  <Paragraphs>52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7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263</cp:revision>
  <dcterms:created xsi:type="dcterms:W3CDTF">2021-12-07T14:30:00Z</dcterms:created>
  <dcterms:modified xsi:type="dcterms:W3CDTF">2024-11-03T17:11:17Z</dcterms:modified>
</cp:coreProperties>
</file>