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متكئ رأسي على صدره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48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1- 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  <a:t>متكئٌ رأسي على.. صدره باطمئنان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  <a:t>تبث عيناه إلى.. إرادتي إيمان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  <a:t>(ووسط صرخات الملا.. يهمس ل الإعلان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  <a:t>عن قصده السامي فلا.. يريبني إنسان)2</a:t>
            </a:r>
            <a:b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4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48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2- 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علاقتي شخصيةٌ.. بمن فدى نفسي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ورؤيتي واضحةٌ.. إليه كالشمس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(لا تتعبن حيرةٌ.. أو خشيةٌ رأسي</a:t>
            </a:r>
          </a:p>
          <a:p>
            <a:pPr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فالعمر معه جلسةٌ.. دائمة الأنس)2</a:t>
            </a:r>
            <a:b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4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0060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48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إذا السماء والدنى.. وأثبت الأركان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تمايلت نحو الفنا.. واستسلم السكان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(يبقى سلامي كاملًا.. فسيد الأكوان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يقول ثق إني هنا.. وأنت في الأحضان)2</a:t>
            </a:r>
            <a:br>
              <a:rPr lang="ar-EG" sz="48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4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207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3301</TotalTime>
  <Words>96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2024-11-04T07:54:53Z</dcterms:modified>
</cp:coreProperties>
</file>