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4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مجداً للرب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هللويا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ct val="5000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مجداً للرب   هللويا3     مجداً للرب </a:t>
            </a:r>
          </a:p>
          <a:p>
            <a:pPr algn="ctr">
              <a:spcBef>
                <a:spcPct val="50000"/>
              </a:spcBef>
            </a:pP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شكراً للرب هللويا3    شكراً للرب </a:t>
            </a:r>
          </a:p>
          <a:p>
            <a:pPr algn="ctr">
              <a:spcBef>
                <a:spcPct val="50000"/>
              </a:spcBef>
            </a:pPr>
            <a:r>
              <a:rPr lang="ar-EG" altLang="en-US" sz="5400" b="1" dirty="0">
                <a:latin typeface="Times New Roman" panose="02020603050405020304" pitchFamily="18" charset="0"/>
                <a:cs typeface="+mn-cs"/>
              </a:rPr>
              <a:t> </a:t>
            </a:r>
            <a:r>
              <a:rPr lang="ar-SA" altLang="en-US" sz="5400" b="1" dirty="0" err="1">
                <a:latin typeface="Times New Roman" panose="02020603050405020304" pitchFamily="18" charset="0"/>
                <a:cs typeface="+mn-cs"/>
              </a:rPr>
              <a:t>مافيش</a:t>
            </a: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 أحلى من الرب </a:t>
            </a:r>
            <a:r>
              <a:rPr lang="ar-SA" altLang="en-US" sz="5400" b="1" dirty="0" err="1">
                <a:latin typeface="Times New Roman" panose="02020603050405020304" pitchFamily="18" charset="0"/>
                <a:cs typeface="+mn-cs"/>
              </a:rPr>
              <a:t>هللــــــــويا</a:t>
            </a:r>
            <a:r>
              <a:rPr lang="ar-EG" altLang="en-US" sz="5400" b="1" dirty="0">
                <a:latin typeface="Times New Roman" panose="02020603050405020304" pitchFamily="18" charset="0"/>
                <a:cs typeface="+mn-cs"/>
              </a:rPr>
              <a:t> 3  </a:t>
            </a: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 </a:t>
            </a:r>
            <a:endParaRPr lang="ar-EG" altLang="en-US" sz="5400" b="1" dirty="0">
              <a:latin typeface="Times New Roman" panose="02020603050405020304" pitchFamily="18" charset="0"/>
              <a:cs typeface="+mn-cs"/>
            </a:endParaRPr>
          </a:p>
          <a:p>
            <a:pPr algn="ctr">
              <a:spcBef>
                <a:spcPct val="50000"/>
              </a:spcBef>
            </a:pPr>
            <a:r>
              <a:rPr lang="ar-SA" altLang="en-US" sz="5400" b="1" dirty="0" err="1">
                <a:latin typeface="Times New Roman" panose="02020603050405020304" pitchFamily="18" charset="0"/>
                <a:cs typeface="+mn-cs"/>
              </a:rPr>
              <a:t>مافيش</a:t>
            </a:r>
            <a:r>
              <a:rPr lang="ar-SA" altLang="en-US" sz="5400" b="1" dirty="0">
                <a:latin typeface="Times New Roman" panose="02020603050405020304" pitchFamily="18" charset="0"/>
                <a:cs typeface="+mn-cs"/>
              </a:rPr>
              <a:t> أحلي من الرب</a:t>
            </a:r>
            <a:endParaRPr lang="ar-EG" altLang="en-US" sz="5400" b="1" dirty="0">
              <a:latin typeface="Times New Roman" panose="02020603050405020304" pitchFamily="18" charset="0"/>
              <a:cs typeface="+mn-cs"/>
            </a:endParaRPr>
          </a:p>
          <a:p>
            <a:pPr algn="ctr">
              <a:spcBef>
                <a:spcPct val="50000"/>
              </a:spcBef>
            </a:pPr>
            <a:endParaRPr lang="ar-SA" altLang="en-US" sz="5400" b="1" dirty="0">
              <a:latin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إحنا اولاد الرب  هللويا3</a:t>
            </a:r>
            <a:endParaRPr lang="ar-EG" altLang="en-US" sz="6000" b="1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إحنا أولاد الرب </a:t>
            </a:r>
          </a:p>
          <a:p>
            <a:pPr algn="ctr">
              <a:spcBef>
                <a:spcPts val="0"/>
              </a:spcBef>
            </a:pPr>
            <a:r>
              <a:rPr lang="ar-SA" altLang="en-US" sz="6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هانعيش</a:t>
            </a: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 دوماً للرب </a:t>
            </a:r>
            <a:r>
              <a:rPr lang="ar-SA" altLang="en-US" sz="6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هللويا</a:t>
            </a: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 3 </a:t>
            </a:r>
            <a:endParaRPr lang="ar-EG" altLang="en-US" sz="6000" b="1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SA" altLang="en-US" sz="6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هانعيش</a:t>
            </a: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 دوماً للرب</a:t>
            </a:r>
            <a:endParaRPr lang="ar-EG" altLang="en-US" sz="6000" b="1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SA" altLang="en-US" sz="6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هانسير</a:t>
            </a: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 من مجد لمجد </a:t>
            </a:r>
            <a:r>
              <a:rPr lang="ar-SA" altLang="en-US" sz="6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هللويا</a:t>
            </a: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 3 </a:t>
            </a:r>
            <a:endParaRPr lang="ar-EG" altLang="en-US" sz="6000" b="1" dirty="0">
              <a:solidFill>
                <a:srgbClr val="000000"/>
              </a:solidFill>
              <a:latin typeface="Times New Roman" panose="02020603050405020304" pitchFamily="18" charset="0"/>
              <a:cs typeface="+mn-cs"/>
            </a:endParaRPr>
          </a:p>
          <a:p>
            <a:pPr algn="ctr">
              <a:spcBef>
                <a:spcPts val="0"/>
              </a:spcBef>
            </a:pPr>
            <a:r>
              <a:rPr lang="ar-SA" altLang="en-US" sz="6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هانسير</a:t>
            </a:r>
            <a:r>
              <a:rPr lang="ar-SA" altLang="en-US" sz="6000" b="1" dirty="0">
                <a:solidFill>
                  <a:srgbClr val="000000"/>
                </a:solidFill>
                <a:latin typeface="Times New Roman" panose="02020603050405020304" pitchFamily="18" charset="0"/>
                <a:cs typeface="+mn-cs"/>
              </a:rPr>
              <a:t> من مجد لمجد    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3295</TotalTime>
  <Words>50</Words>
  <Application>Microsoft Office PowerPoint</Application>
  <PresentationFormat>عرض على الشاشة (4:3)</PresentationFormat>
  <Paragraphs>12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9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266</cp:revision>
  <dcterms:created xsi:type="dcterms:W3CDTF">2021-12-07T14:30:00Z</dcterms:created>
  <dcterms:modified xsi:type="dcterms:W3CDTF">2024-11-04T08:12:52Z</dcterms:modified>
</cp:coreProperties>
</file>