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4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28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مجداً لاسمك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000" b="1" i="0" dirty="0">
                <a:latin typeface="inherit"/>
                <a:cs typeface="+mn-cs"/>
              </a:rPr>
              <a:t>1- 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مجداً لأسمك  مجداً لأسمك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أسمك يحرر  مجداً لأسمك</a:t>
            </a:r>
          </a:p>
          <a:p>
            <a:pPr algn="ctr" rtl="1" eaLnBrk="0" hangingPunct="0"/>
            <a:endParaRPr lang="en-US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اسمك عجيب مشير قدير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اباً ابدياً رئيس السلام</a:t>
            </a:r>
            <a:endParaRPr lang="en-US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ar-EG" sz="6000" b="1" dirty="0">
                <a:cs typeface="+mn-cs"/>
              </a:rPr>
            </a:br>
            <a:br>
              <a:rPr lang="ar-EG" sz="6000" b="1" i="0" dirty="0">
                <a:latin typeface="Segoe UI Historic" panose="020B0502040204020203" pitchFamily="34" charset="0"/>
                <a:cs typeface="+mn-cs"/>
              </a:rPr>
            </a:br>
            <a:endParaRPr lang="en-US" altLang="en-US" sz="60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000" b="1" i="0" dirty="0">
                <a:latin typeface="inherit"/>
                <a:cs typeface="+mn-cs"/>
              </a:rPr>
              <a:t>2- 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مجداً لأسمك  مجداً لأسمك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أسمك يحرر  مجداً لأسمك</a:t>
            </a:r>
          </a:p>
          <a:p>
            <a:pPr algn="ctr" rtl="1" eaLnBrk="0" hangingPunct="0"/>
            <a:endParaRPr lang="en-US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شعبك سوف يخلق يغني بتسبيحك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وعدك لينا يتحقق نهتف مجداً ليك</a:t>
            </a:r>
            <a:endParaRPr lang="en-US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ar-EG" sz="6000" b="1" dirty="0">
                <a:cs typeface="+mn-cs"/>
              </a:rPr>
            </a:br>
            <a:br>
              <a:rPr lang="ar-EG" sz="6000" b="1" i="0" dirty="0">
                <a:latin typeface="Segoe UI Historic" panose="020B0502040204020203" pitchFamily="34" charset="0"/>
                <a:cs typeface="+mn-cs"/>
              </a:rPr>
            </a:br>
            <a:endParaRPr lang="en-US" altLang="en-US" sz="60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3674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000" b="1" i="0" dirty="0">
                <a:latin typeface="inherit"/>
                <a:cs typeface="+mn-cs"/>
              </a:rPr>
              <a:t>3- 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مجداً لأسمك  مجداً لأسمك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أسمك يحرر  مجداً لأسمك</a:t>
            </a:r>
          </a:p>
          <a:p>
            <a:pPr algn="ctr" rtl="1" eaLnBrk="0" hangingPunct="0"/>
            <a:endParaRPr lang="en-US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وضعت في افواهنا ترنيمة جديدة</a:t>
            </a:r>
          </a:p>
          <a:p>
            <a:pPr algn="ctr" rtl="1" eaLnBrk="0" hangingPunct="0"/>
            <a:r>
              <a:rPr lang="ar-EG" alt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الحان سماوية تنهض تروي الروح</a:t>
            </a:r>
            <a:endParaRPr lang="en-US" alt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ar-EG" sz="6000" b="1" dirty="0">
                <a:cs typeface="+mn-cs"/>
              </a:rPr>
            </a:br>
            <a:br>
              <a:rPr lang="ar-EG" sz="6000" b="1" i="0" dirty="0">
                <a:latin typeface="Segoe UI Historic" panose="020B0502040204020203" pitchFamily="34" charset="0"/>
                <a:cs typeface="+mn-cs"/>
              </a:rPr>
            </a:br>
            <a:endParaRPr lang="en-US" altLang="en-US" sz="60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64420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3296</TotalTime>
  <Words>65</Words>
  <Application>Microsoft Office PowerPoint</Application>
  <PresentationFormat>عرض على الشاشة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2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2024-11-04T08:10:21Z</dcterms:modified>
</cp:coreProperties>
</file>