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75" r:id="rId2"/>
    <p:sldId id="304" r:id="rId3"/>
    <p:sldId id="303" r:id="rId4"/>
    <p:sldId id="305" r:id="rId5"/>
    <p:sldId id="293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4"/>
            <p14:sldId id="303"/>
            <p14:sldId id="305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57" d="100"/>
          <a:sy n="57" d="100"/>
        </p:scale>
        <p:origin x="44" y="400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11/4/2024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11/4/2024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28297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مجدك يسوع يعلى</a:t>
            </a:r>
            <a:endParaRPr lang="ar-EG" sz="60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762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>
              <a:spcBef>
                <a:spcPts val="0"/>
              </a:spcBef>
            </a:pPr>
            <a:r>
              <a:rPr lang="ar-EG" altLang="en-US" sz="7200" b="1" dirty="0">
                <a:cs typeface="+mn-cs"/>
              </a:rPr>
              <a:t>مجدك يسوع يعلى</a:t>
            </a:r>
          </a:p>
          <a:p>
            <a:pPr>
              <a:spcBef>
                <a:spcPts val="0"/>
              </a:spcBef>
            </a:pPr>
            <a:r>
              <a:rPr lang="ar-EG" altLang="en-US" sz="7200" b="1" dirty="0">
                <a:cs typeface="+mn-cs"/>
              </a:rPr>
              <a:t>ويبقى أعلى وأعلى</a:t>
            </a:r>
            <a:endParaRPr lang="en-US" altLang="en-US" sz="7200" b="1" dirty="0">
              <a:cs typeface="+mn-cs"/>
            </a:endParaRPr>
          </a:p>
          <a:p>
            <a:pPr>
              <a:spcBef>
                <a:spcPts val="0"/>
              </a:spcBef>
            </a:pPr>
            <a:r>
              <a:rPr lang="ar-EG" altLang="en-US" sz="7200" b="1" dirty="0">
                <a:cs typeface="+mn-cs"/>
              </a:rPr>
              <a:t>انت الملك انت</a:t>
            </a:r>
          </a:p>
          <a:p>
            <a:pPr>
              <a:spcBef>
                <a:spcPts val="0"/>
              </a:spcBef>
            </a:pPr>
            <a:r>
              <a:rPr lang="ar-EG" altLang="en-US" sz="7200" b="1" dirty="0">
                <a:cs typeface="+mn-cs"/>
              </a:rPr>
              <a:t>ربي يسوع انت</a:t>
            </a:r>
            <a:endParaRPr lang="en-US" altLang="en-US" sz="7200" b="1" dirty="0">
              <a:cs typeface="+mn-cs"/>
            </a:endParaRPr>
          </a:p>
          <a:p>
            <a:pPr rtl="0">
              <a:spcBef>
                <a:spcPts val="0"/>
              </a:spcBef>
            </a:pPr>
            <a:endParaRPr lang="en-US" altLang="en-US" sz="7200" b="1" dirty="0"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1126650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990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ar-EG" altLang="en-US" sz="7200" b="1" dirty="0">
                <a:cs typeface="+mn-cs"/>
              </a:rPr>
              <a:t>شعبك يغني لك</a:t>
            </a:r>
          </a:p>
          <a:p>
            <a:r>
              <a:rPr lang="ar-EG" altLang="en-US" sz="7200" b="1" dirty="0">
                <a:cs typeface="+mn-cs"/>
              </a:rPr>
              <a:t>وقليبه يهدي لك</a:t>
            </a:r>
            <a:endParaRPr lang="en-US" altLang="en-US" sz="7200" b="1" dirty="0">
              <a:cs typeface="+mn-cs"/>
            </a:endParaRPr>
          </a:p>
          <a:p>
            <a:r>
              <a:rPr lang="ar-EG" altLang="en-US" sz="7200" b="1" dirty="0">
                <a:cs typeface="+mn-cs"/>
              </a:rPr>
              <a:t>وين يلقى مثلك وين</a:t>
            </a:r>
            <a:endParaRPr lang="en-US" altLang="en-US" sz="7200" b="1" dirty="0">
              <a:cs typeface="+mn-cs"/>
            </a:endParaRPr>
          </a:p>
          <a:p>
            <a:r>
              <a:rPr lang="ar-EG" altLang="en-US" sz="7200" b="1" dirty="0">
                <a:cs typeface="+mn-cs"/>
              </a:rPr>
              <a:t>وحدك يسوع انت الزين</a:t>
            </a:r>
            <a:endParaRPr lang="en-US" altLang="en-US" sz="7200" b="1" dirty="0">
              <a:cs typeface="+mn-cs"/>
            </a:endParaRPr>
          </a:p>
          <a:p>
            <a:pPr rtl="0"/>
            <a:endParaRPr lang="en-US" altLang="en-US" sz="7200" b="1" dirty="0"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990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ar-EG" altLang="en-US" sz="72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اسمك يسوع يحلى</a:t>
            </a:r>
          </a:p>
          <a:p>
            <a:r>
              <a:rPr lang="ar-EG" altLang="en-US" sz="72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كل يوم أحلى وأحلى</a:t>
            </a:r>
            <a:endParaRPr lang="en-US" altLang="en-US" sz="7200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r>
              <a:rPr lang="ar-EG" altLang="en-US" sz="72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وقلبي يهواك كلك</a:t>
            </a:r>
            <a:endParaRPr lang="en-US" altLang="en-US" sz="7200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r>
              <a:rPr lang="ar-EG" altLang="en-US" sz="72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عمري </a:t>
            </a:r>
            <a:r>
              <a:rPr lang="ar-EG" altLang="en-US" sz="7200" b="1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ماشفت</a:t>
            </a:r>
            <a:r>
              <a:rPr lang="ar-EG" altLang="en-US" sz="72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مثلك</a:t>
            </a:r>
            <a:endParaRPr lang="en-US" altLang="en-US" sz="7200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rtl="0"/>
            <a:endParaRPr lang="en-US" altLang="en-US" sz="7200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42500630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3298</TotalTime>
  <Words>43</Words>
  <Application>Microsoft Office PowerPoint</Application>
  <PresentationFormat>عرض على الشاشة (4:3)</PresentationFormat>
  <Paragraphs>14</Paragraphs>
  <Slides>5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5</vt:i4>
      </vt:variant>
    </vt:vector>
  </HeadingPairs>
  <TitlesOfParts>
    <vt:vector size="9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268</cp:revision>
  <dcterms:created xsi:type="dcterms:W3CDTF">2021-12-07T14:30:00Z</dcterms:created>
  <dcterms:modified xsi:type="dcterms:W3CDTF">2024-11-04T08:17:10Z</dcterms:modified>
</cp:coreProperties>
</file>