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12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9" d="100"/>
          <a:sy n="59" d="100"/>
        </p:scale>
        <p:origin x="64" y="4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محبة هو اسمه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محبة هو اسمه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والحب هو الله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بذل نفسه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علشان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في حبه نجاة وحياة</a:t>
            </a: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هكذا أحب الله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أحب الله العالم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واللي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بيؤمن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ويجيله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يهلكش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أبدًا</a:t>
            </a:r>
          </a:p>
        </p:txBody>
      </p:sp>
    </p:spTree>
    <p:extLst>
      <p:ext uri="{BB962C8B-B14F-4D97-AF65-F5344CB8AC3E}">
        <p14:creationId xmlns:p14="http://schemas.microsoft.com/office/powerpoint/2010/main" val="3691365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يسوع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بيحبك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جدًا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روح له العمر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بيفوت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ماطلبش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تموت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علشانه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اختار إنه يموت</a:t>
            </a:r>
          </a:p>
        </p:txBody>
      </p:sp>
    </p:spTree>
    <p:extLst>
      <p:ext uri="{BB962C8B-B14F-4D97-AF65-F5344CB8AC3E}">
        <p14:creationId xmlns:p14="http://schemas.microsoft.com/office/powerpoint/2010/main" val="2511280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هكذا أحب الله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أحب الله العالم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واللي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بيؤمن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ويجيله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يهلكش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أبدًا</a:t>
            </a:r>
          </a:p>
        </p:txBody>
      </p:sp>
    </p:spTree>
    <p:extLst>
      <p:ext uri="{BB962C8B-B14F-4D97-AF65-F5344CB8AC3E}">
        <p14:creationId xmlns:p14="http://schemas.microsoft.com/office/powerpoint/2010/main" val="1828867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مهما كانت شرورك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بتوبة انده عليه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صدقني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هايفغرلك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زي ما هو غفر لي</a:t>
            </a:r>
          </a:p>
        </p:txBody>
      </p:sp>
    </p:spTree>
    <p:extLst>
      <p:ext uri="{BB962C8B-B14F-4D97-AF65-F5344CB8AC3E}">
        <p14:creationId xmlns:p14="http://schemas.microsoft.com/office/powerpoint/2010/main" val="4104286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هكذا أحب الله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أحب الله العالم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واللي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بيؤمن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ويجيله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يهلكش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أبدًا</a:t>
            </a:r>
          </a:p>
        </p:txBody>
      </p:sp>
    </p:spTree>
    <p:extLst>
      <p:ext uri="{BB962C8B-B14F-4D97-AF65-F5344CB8AC3E}">
        <p14:creationId xmlns:p14="http://schemas.microsoft.com/office/powerpoint/2010/main" val="3598732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وعد بحياة أبدية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للي </a:t>
            </a:r>
            <a:r>
              <a:rPr lang="ar-EG" sz="72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بيأمن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بيه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يضمنلك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مصيرك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مش سر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بيخبيه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5659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هكذا أحب الله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أحب الله العالم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واللي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بيؤمن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ويجيله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يهلكش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أبدًا</a:t>
            </a:r>
          </a:p>
        </p:txBody>
      </p:sp>
    </p:spTree>
    <p:extLst>
      <p:ext uri="{BB962C8B-B14F-4D97-AF65-F5344CB8AC3E}">
        <p14:creationId xmlns:p14="http://schemas.microsoft.com/office/powerpoint/2010/main" val="2787999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3795</TotalTime>
  <Words>120</Words>
  <Application>Microsoft Office PowerPoint</Application>
  <PresentationFormat>عرض على الشاشة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320</cp:revision>
  <dcterms:created xsi:type="dcterms:W3CDTF">2021-12-07T14:30:00Z</dcterms:created>
  <dcterms:modified xsi:type="dcterms:W3CDTF">2024-11-05T08:17:52Z</dcterms:modified>
</cp:coreProperties>
</file>