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10" r:id="rId5"/>
    <p:sldId id="311" r:id="rId6"/>
    <p:sldId id="312" r:id="rId7"/>
    <p:sldId id="31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32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محتاج لصوتك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خلين</a:t>
            </a:r>
            <a:r>
              <a:rPr lang="ar-EG" sz="6000" b="1" dirty="0" err="1">
                <a:solidFill>
                  <a:srgbClr val="000000"/>
                </a:solidFill>
                <a:latin typeface="Helvetica Neue"/>
              </a:rPr>
              <a:t>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جنبك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sz="54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1- </a:t>
            </a:r>
          </a:p>
          <a:p>
            <a:pPr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محتاج لصوتك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خليني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جنبك</a:t>
            </a:r>
            <a:br>
              <a:rPr lang="ar-EG" sz="5400" b="1" dirty="0"/>
            </a:b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ماقدرش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أحيا حياتي بعيد عن دربك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نورك يهديني حبك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يسبيني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وفي حضنك أبقى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يوماتي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قريب من قلبك</a:t>
            </a:r>
            <a:br>
              <a:rPr lang="ar-EG" sz="54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54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هاشبع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أبداً من حبك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ولا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هابعد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عن دربك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لو مهما العالم يغريني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أو ظرف الصعب يبكيني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هافضل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بالحضن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الدافي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أتمتع بسلامه الكافي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وأتلذذ بالحب الصافي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ده يسوع الحلو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بيحميني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5083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0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2- </a:t>
            </a:r>
          </a:p>
          <a:p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لو عدت أيام وفاتت سنين</a:t>
            </a:r>
            <a:br>
              <a:rPr lang="ar-EG" sz="6000" b="1" dirty="0"/>
            </a:b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مليانة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آلام وضيق وأنين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مش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هانسى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إن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بترعاني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بسلامك دايماً تملاني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ووجودك دايماً في كياني</a:t>
            </a:r>
            <a:br>
              <a:rPr lang="ar-EG" sz="60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0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6494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هاشبع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أبداً من حبك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ولا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هابعد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عن دربك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لو مهما العالم يغريني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أو ظرف الصعب يبكيني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98178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هافضل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بالحضن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الدافي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أتمتع بسلامه الكافي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وأتلذذ بالحب الصافي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ده يسوع الحلو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بيحميني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97523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3299</TotalTime>
  <Words>146</Words>
  <Application>Microsoft Office PowerPoint</Application>
  <PresentationFormat>عرض على الشاشة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5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268</cp:revision>
  <dcterms:created xsi:type="dcterms:W3CDTF">2021-12-07T14:30:00Z</dcterms:created>
  <dcterms:modified xsi:type="dcterms:W3CDTF">2024-11-05T08:21:18Z</dcterms:modified>
</cp:coreProperties>
</file>