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29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مخصوص عشان التجربة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295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يمكن في يوم أضعف وأقول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بلاش يا رب التجربة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وبلاش أعيش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تاني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الليالي المتعبة</a:t>
            </a:r>
            <a:br>
              <a:rPr lang="ar-EG" sz="6600" b="1" dirty="0">
                <a:cs typeface="+mn-cs"/>
              </a:rPr>
            </a:br>
            <a:endParaRPr lang="en-US" altLang="en-US" sz="66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بلاش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ستاير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الحزن تنزل ع النهار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وبلاش أدوق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تاني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تفاصيل المرار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ده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الاتحرق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مرة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مابيستحملش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نار</a:t>
            </a:r>
            <a:br>
              <a:rPr lang="ar-EG" sz="6000" b="1" dirty="0"/>
            </a:br>
            <a:br>
              <a:rPr lang="ar-EG" sz="6000" b="1" dirty="0"/>
            </a:br>
            <a:endParaRPr lang="ar-SA" altLang="en-US" sz="60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الشوك كتير 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والقلب من بدري اتجرح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والكاس كبير 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والحزن جوه البيت سرح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أرجوك بلاش التجربة</a:t>
            </a:r>
            <a:br>
              <a:rPr lang="ar-EG" sz="6600" b="1" dirty="0"/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55422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لكن ... بسرعة أرجع وأقول</a:t>
            </a:r>
            <a:br>
              <a:rPr lang="ar-EG" sz="6600" b="1" dirty="0">
                <a:cs typeface="+mn-cs"/>
              </a:rPr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خليني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أفهم حكمتك</a:t>
            </a:r>
            <a:br>
              <a:rPr lang="ar-EG" sz="6600" b="1" dirty="0">
                <a:cs typeface="+mn-cs"/>
              </a:rPr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خليني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ألمس رحمتك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أرتاح في حضن محبتك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واتحمل الشوكة بفرح</a:t>
            </a:r>
            <a:br>
              <a:rPr lang="ar-EG" sz="6600" b="1" dirty="0">
                <a:cs typeface="+mn-cs"/>
              </a:rPr>
            </a:br>
            <a:endParaRPr lang="en-US" altLang="en-US" sz="66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123308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أنا عارف إن الشمس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حاضرة في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السما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خلف السحاب ... خلف الضباب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خلف الغيوم المرعبة</a:t>
            </a:r>
            <a:br>
              <a:rPr lang="ar-EG" sz="6600" b="1" dirty="0">
                <a:cs typeface="+mn-cs"/>
              </a:rPr>
            </a:br>
            <a:endParaRPr lang="ar-SA" altLang="en-US" sz="66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8629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وأنا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باطلبك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... وأنا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باحمدك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وأنا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باشكرك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مخصوص عشان التجربة</a:t>
            </a:r>
          </a:p>
          <a:p>
            <a:pPr>
              <a:lnSpc>
                <a:spcPct val="150000"/>
              </a:lnSpc>
            </a:pPr>
            <a:br>
              <a:rPr lang="ar-EG" sz="7200" b="1" dirty="0"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53970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3301</TotalTime>
  <Words>114</Words>
  <Application>Microsoft Office PowerPoint</Application>
  <PresentationFormat>عرض على الشاشة (4:3)</PresentationFormat>
  <Paragraphs>12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3" baseType="lpstr">
      <vt:lpstr>Arial</vt:lpstr>
      <vt:lpstr>Calibri</vt:lpstr>
      <vt:lpstr>Helvetica Neue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268</cp:revision>
  <dcterms:created xsi:type="dcterms:W3CDTF">2021-12-07T14:30:00Z</dcterms:created>
  <dcterms:modified xsi:type="dcterms:W3CDTF">2024-11-05T08:30:22Z</dcterms:modified>
</cp:coreProperties>
</file>