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29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مد ايديك ع البحر يا موسي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1-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عالبحر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وشقه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يدي مع الإيمان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تكسر رؤوس التنانين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وتسحق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لوياثان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0420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2-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بعصا الصليب واضرب عالمياه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تحصد نصرة وتحصد أرض والعدو يحصد (آه)</a:t>
            </a: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01670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9848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3-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أنا جاعل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لك في البحر طريق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واصمت لأني راح أقاتل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عنك وقت الضيق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73028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06499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4-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أنا مادد يدي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عالأمواج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وياك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يعبر شعبي واعلن مجدي لعدوي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إللي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عاداك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635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65578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5-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صرختك الصامتة هزت السموات</a:t>
            </a:r>
            <a:br>
              <a:rPr lang="ar-EG" sz="7200" b="1" dirty="0">
                <a:cs typeface="+mn-cs"/>
              </a:rPr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هاعبر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وعاسمَّع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شعبك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أعاديك صرخات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19446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20739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6-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أصدرت أوامري للبحر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وهايطيع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والعدو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متغر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وما يدري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إنه أمر جيشه يضيع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28320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06333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7-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أعداؤك مدوا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وفكروا إني بعيد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والسما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وجيوشها استعدوا بفقرات التمجيد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75777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42955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8-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من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وقول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له يعود بحر وله موج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العدو فكر إن دخوله بحوري دي منها خروج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5705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84018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9-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للشعب يسبح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وآدي مريم بدفوف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قول "الرب اتمجد" وافرح خللي الأرض تشوف</a:t>
            </a: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33615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عالبحر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ياموسى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أنا أمرت وسيكون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مرة أخيرة وبعدها لن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تروا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جيوش فرعون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49386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10- 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ليشوع واتشفع</a:t>
            </a:r>
          </a:p>
          <a:p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لسه حروب وحروب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إلى أن آتي بنفسي وأرفع للراحة الشعوب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3309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effectLst/>
              </a:rPr>
              <a:t>مدوا </a:t>
            </a:r>
            <a:r>
              <a:rPr lang="ar-EG" sz="7200" b="1" dirty="0" err="1">
                <a:solidFill>
                  <a:srgbClr val="005024"/>
                </a:solidFill>
                <a:effectLst/>
              </a:rPr>
              <a:t>إيديكوا</a:t>
            </a:r>
            <a:r>
              <a:rPr lang="ar-EG" sz="7200" b="1" dirty="0">
                <a:solidFill>
                  <a:srgbClr val="005024"/>
                </a:solidFill>
                <a:effectLst/>
              </a:rPr>
              <a:t> لمنّْ </a:t>
            </a:r>
            <a:r>
              <a:rPr lang="ar-EG" sz="7200" b="1" dirty="0" err="1">
                <a:solidFill>
                  <a:srgbClr val="005024"/>
                </a:solidFill>
                <a:effectLst/>
              </a:rPr>
              <a:t>سمايا</a:t>
            </a:r>
            <a:r>
              <a:rPr lang="ar-EG" sz="7200" b="1" dirty="0">
                <a:solidFill>
                  <a:srgbClr val="005024"/>
                </a:solidFill>
                <a:effectLst/>
              </a:rPr>
              <a:t> وارتووا من صخر الدهور</a:t>
            </a:r>
            <a:br>
              <a:rPr lang="ar-EG" sz="7200" b="1" dirty="0">
                <a:solidFill>
                  <a:srgbClr val="005024"/>
                </a:solidFill>
                <a:effectLst/>
              </a:rPr>
            </a:br>
            <a:r>
              <a:rPr lang="ar-EG" sz="7200" b="1" dirty="0">
                <a:solidFill>
                  <a:srgbClr val="005024"/>
                </a:solidFill>
                <a:effectLst/>
              </a:rPr>
              <a:t>تشبعوا من حضرتي وحمايا إلى دهر الدهور</a:t>
            </a:r>
          </a:p>
          <a:p>
            <a:br>
              <a:rPr lang="ar-EG" sz="7200" b="1" dirty="0">
                <a:solidFill>
                  <a:srgbClr val="005024"/>
                </a:solidFill>
                <a:effectLst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96616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3307</TotalTime>
  <Words>429</Words>
  <Application>Microsoft Office PowerPoint</Application>
  <PresentationFormat>عرض على الشاشة (4:3)</PresentationFormat>
  <Paragraphs>75</Paragraphs>
  <Slides>23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30" baseType="lpstr">
      <vt:lpstr>Arial</vt:lpstr>
      <vt:lpstr>Calibri</vt:lpstr>
      <vt:lpstr>Helvetica Neue</vt:lpstr>
      <vt:lpstr>inherit</vt:lpstr>
      <vt:lpstr>Segoe UI Historic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267</cp:revision>
  <dcterms:created xsi:type="dcterms:W3CDTF">2021-12-07T14:30:00Z</dcterms:created>
  <dcterms:modified xsi:type="dcterms:W3CDTF">2024-11-05T08:39:42Z</dcterms:modified>
</cp:coreProperties>
</file>