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مدينة الله مدينة قوية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dirty="0"/>
              <a:t>مدينة الله مدينة قوية </a:t>
            </a:r>
            <a:br>
              <a:rPr lang="en-US" sz="8000" b="1" dirty="0"/>
            </a:br>
            <a:r>
              <a:rPr lang="ar-EG" sz="8000" b="1" dirty="0"/>
              <a:t>أسوارها خلاص </a:t>
            </a:r>
            <a:br>
              <a:rPr lang="ar-EG" sz="8000" b="1" dirty="0"/>
            </a:br>
            <a:r>
              <a:rPr lang="ar-EG" sz="8000" b="1" dirty="0"/>
              <a:t>أبوابها تسبيح</a:t>
            </a:r>
            <a:br>
              <a:rPr lang="en-US" sz="8000" b="1" dirty="0"/>
            </a:br>
            <a:r>
              <a:rPr lang="ar-EG" sz="8000" b="1" dirty="0"/>
              <a:t> </a:t>
            </a:r>
            <a:br>
              <a:rPr lang="en-US" sz="8000" b="1" dirty="0"/>
            </a:br>
            <a:r>
              <a:rPr lang="ar-EG" sz="8000" b="1" dirty="0"/>
              <a:t> </a:t>
            </a:r>
            <a:br>
              <a:rPr lang="en-US" sz="8000" b="1" dirty="0"/>
            </a:br>
            <a:endParaRPr 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-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dirty="0"/>
              <a:t> </a:t>
            </a:r>
            <a:br>
              <a:rPr lang="en-US" sz="8000" b="1" dirty="0"/>
            </a:br>
            <a:r>
              <a:rPr lang="ar-EG" sz="8000" b="1" dirty="0"/>
              <a:t>شعبها أبرار </a:t>
            </a:r>
          </a:p>
          <a:p>
            <a:pPr algn="ctr" rtl="1"/>
            <a:r>
              <a:rPr lang="ar-EG" sz="8000" b="1" dirty="0"/>
              <a:t>يرثون الأرض</a:t>
            </a:r>
            <a:br>
              <a:rPr lang="en-US" sz="8000" b="1" dirty="0"/>
            </a:br>
            <a:r>
              <a:rPr lang="ar-EG" sz="8000" b="1" dirty="0"/>
              <a:t>يرثون ضعفين </a:t>
            </a:r>
          </a:p>
          <a:p>
            <a:pPr algn="ctr" rtl="1"/>
            <a:r>
              <a:rPr lang="ar-EG" sz="8000" b="1" dirty="0"/>
              <a:t>يبتهجون بالرب</a:t>
            </a:r>
            <a:endParaRPr lang="en-US" sz="80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dirty="0"/>
              <a:t>مشرفة كالصباح </a:t>
            </a:r>
          </a:p>
          <a:p>
            <a:pPr algn="ctr" rtl="1"/>
            <a:r>
              <a:rPr lang="ar-EG" sz="8000" b="1" dirty="0"/>
              <a:t>طاهرة كالشمس</a:t>
            </a:r>
            <a:br>
              <a:rPr lang="en-US" sz="8000" b="1" dirty="0"/>
            </a:br>
            <a:r>
              <a:rPr lang="ar-EG" sz="8000" b="1" dirty="0"/>
              <a:t>تخرج كعروس </a:t>
            </a:r>
          </a:p>
          <a:p>
            <a:pPr algn="ctr" rtl="1"/>
            <a:r>
              <a:rPr lang="ar-EG" sz="8000" b="1" dirty="0"/>
              <a:t>مزينة للرب</a:t>
            </a:r>
            <a:endParaRPr 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202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</TotalTime>
  <Words>40</Words>
  <Application>Microsoft Office PowerPoint</Application>
  <PresentationFormat>عرض على الشاشة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268</cp:revision>
  <dcterms:created xsi:type="dcterms:W3CDTF">2021-12-07T14:30:00Z</dcterms:created>
  <dcterms:modified xsi:type="dcterms:W3CDTF">2024-11-05T08:44:39Z</dcterms:modified>
</cp:coreProperties>
</file>