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3" r:id="rId3"/>
    <p:sldId id="308" r:id="rId4"/>
    <p:sldId id="304" r:id="rId5"/>
    <p:sldId id="316" r:id="rId6"/>
    <p:sldId id="312" r:id="rId7"/>
    <p:sldId id="313" r:id="rId8"/>
    <p:sldId id="311" r:id="rId9"/>
    <p:sldId id="317" r:id="rId10"/>
    <p:sldId id="314" r:id="rId11"/>
    <p:sldId id="315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304"/>
            <p14:sldId id="316"/>
            <p14:sldId id="312"/>
            <p14:sldId id="313"/>
            <p14:sldId id="311"/>
            <p14:sldId id="317"/>
            <p14:sldId id="314"/>
            <p14:sldId id="3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مديون بعمري على حبك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مديون بعمري على حبك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على عمري مديون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ناقش اسمي على كفك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عينك على دربي تكون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عينك ما غابت عني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وبحبك عم تأسرني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وبحبك أنا راح أغني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على عمري مديون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59325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بتذكر ذات الليلة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سلمتك أنا فيها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قلبك كنت تصلي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وذنوبي تمحيها</a:t>
            </a:r>
            <a:br>
              <a:rPr lang="ar-EG" sz="6000" b="1" dirty="0">
                <a:cs typeface="+mn-cs"/>
              </a:rPr>
            </a:br>
            <a:br>
              <a:rPr lang="ar-EG" sz="6000" b="1" dirty="0">
                <a:cs typeface="+mn-cs"/>
              </a:rPr>
            </a:br>
            <a:endParaRPr 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كرمال الفضة تركتك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خزيي أنا أنكرتك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ومسماري سمرتك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لصليبك مديون</a:t>
            </a:r>
            <a:br>
              <a:rPr lang="ar-EG" sz="6000" b="1" dirty="0">
                <a:cs typeface="+mn-cs"/>
              </a:rPr>
            </a:br>
            <a:endParaRPr 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49635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مديون بعمري على حبك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على عمري مديون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ناقش اسمي على كفك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عينك على دربي تكون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43152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عينك ما غابت عني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وبحبك عم تأسرني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وبحبك أنا راح أغني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على عمري مديون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89936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يسوع بقربك قلبي ارتاح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معزي روحي بوعدك</a:t>
            </a:r>
            <a:br>
              <a:rPr lang="ar-EG" sz="5400" b="1" dirty="0"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مالي حياتي بالأفراح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بروحي وقلبي أخضع لك</a:t>
            </a:r>
            <a:br>
              <a:rPr lang="ar-EG" sz="5400" b="1" dirty="0">
                <a:cs typeface="+mn-cs"/>
              </a:rPr>
            </a:br>
            <a:br>
              <a:rPr lang="ar-EG" sz="5400" b="1" dirty="0">
                <a:cs typeface="+mn-cs"/>
              </a:rPr>
            </a:br>
            <a:endParaRPr 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9465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راح أعيش لك طول أيامي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ازدادت الامي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دايماً ناظر أمامي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عمري بقربك مضمون</a:t>
            </a:r>
            <a:br>
              <a:rPr lang="ar-EG" sz="6000" b="1" dirty="0">
                <a:cs typeface="+mn-cs"/>
              </a:rPr>
            </a:br>
            <a:endParaRPr 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16952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مديون بعمري على حبك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على عمري مديون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ناقش اسمي على كفك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عينك على دربي تكون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25555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عينك ما غابت عني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وبحبك عم تأسرني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وبحبك أنا راح أغني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على عمري مديون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44173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3304</TotalTime>
  <Words>188</Words>
  <Application>Microsoft Office PowerPoint</Application>
  <PresentationFormat>عرض على الشاشة (4:3)</PresentationFormat>
  <Paragraphs>37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269</cp:revision>
  <dcterms:created xsi:type="dcterms:W3CDTF">2021-12-07T14:30:00Z</dcterms:created>
  <dcterms:modified xsi:type="dcterms:W3CDTF">2024-11-05T08:47:42Z</dcterms:modified>
</cp:coreProperties>
</file>