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5" r:id="rId4"/>
    <p:sldId id="306" r:id="rId5"/>
    <p:sldId id="307" r:id="rId6"/>
    <p:sldId id="308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مديون بعمري ليك يا قدير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مديون بعمري ليك يا قدير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قدام محبة وقلب كبير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دايماً بعطفك مالي حياتي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بالنعمة ويا الجود ولا خير</a:t>
            </a:r>
            <a:br>
              <a:rPr lang="ar-EG" sz="6600" b="1" dirty="0"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أصلك أمين رغم عيوبي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رغم قساوتي وذنوبي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ماددلي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ايديك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إلهي أنت ومحبوبي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في ضيقي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اللي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بترفعني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ولما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بصرخ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ليك تسمعني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انت أبويا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وحاسس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دايماً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وبتشجعني</a:t>
            </a:r>
            <a:br>
              <a:rPr lang="ar-EG" sz="6000" b="1" dirty="0">
                <a:cs typeface="+mn-cs"/>
              </a:rPr>
            </a:br>
            <a:endParaRPr lang="en-US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51155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أصلك أمين رغم عيوبي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رغم قساوتي وذنوبي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ماددلي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ايديك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إلهي أنت ومحبوبي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49993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مديون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ليك مديون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فكيت قيودي وأنا مسجون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قلبي ناوي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أعيشلك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وأمشي في طريقك مهما يكون</a:t>
            </a:r>
            <a:br>
              <a:rPr lang="ar-EG" sz="6600" b="1" dirty="0"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7452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أصلك أمين رغم عيوبي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رغم قساوتي وذنوبي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دايماً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ماددلي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ايديك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إلهي أنت ومحبوبي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82635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3304</TotalTime>
  <Words>123</Words>
  <Application>Microsoft Office PowerPoint</Application>
  <PresentationFormat>عرض على الشاشة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269</cp:revision>
  <dcterms:created xsi:type="dcterms:W3CDTF">2021-12-07T14:30:00Z</dcterms:created>
  <dcterms:modified xsi:type="dcterms:W3CDTF">2024-11-05T08:49:04Z</dcterms:modified>
</cp:coreProperties>
</file>