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3" r:id="rId6"/>
    <p:sldId id="432" r:id="rId7"/>
    <p:sldId id="43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3"/>
            <p14:sldId id="432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مريت</a:t>
            </a:r>
            <a:r>
              <a:rPr lang="ar-EG" sz="7200" b="1" dirty="0"/>
              <a:t> علي في زمن الحب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69965"/>
            <a:ext cx="9982199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/>
              <a:t>1-</a:t>
            </a:r>
          </a:p>
          <a:p>
            <a:pPr algn="ctr" rtl="1"/>
            <a:r>
              <a:rPr lang="ar-EG" sz="6600" b="1" dirty="0"/>
              <a:t>حب قلبك حب </a:t>
            </a:r>
            <a:r>
              <a:rPr lang="ar-EG" sz="6600" b="1" dirty="0" err="1"/>
              <a:t>دافي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6600" b="1" dirty="0" err="1"/>
              <a:t>دوب</a:t>
            </a:r>
            <a:r>
              <a:rPr lang="ar-EG" sz="6600" b="1" dirty="0"/>
              <a:t> في كل جليد</a:t>
            </a:r>
            <a:br>
              <a:rPr lang="ar-EG" sz="6600" b="1" dirty="0"/>
            </a:br>
            <a:r>
              <a:rPr lang="ar-EG" sz="6600" b="1" dirty="0"/>
              <a:t>شال عداوتي وكل </a:t>
            </a:r>
            <a:r>
              <a:rPr lang="ar-EG" sz="6600" b="1" dirty="0" err="1"/>
              <a:t>قساوتي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6600" b="1" dirty="0"/>
              <a:t>ولد في قلب جديد</a:t>
            </a:r>
            <a:br>
              <a:rPr lang="ar-EG" sz="6600" b="1" dirty="0"/>
            </a:br>
            <a:endParaRPr lang="ar-EG" sz="6600" b="1" dirty="0"/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865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مريت</a:t>
            </a:r>
            <a:r>
              <a:rPr lang="ar-EG" sz="6600" b="1" dirty="0">
                <a:solidFill>
                  <a:srgbClr val="00582A"/>
                </a:solidFill>
              </a:rPr>
              <a:t> علي في زمن الحب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مشيت </a:t>
            </a:r>
            <a:r>
              <a:rPr lang="ar-EG" sz="6600" b="1" dirty="0" err="1">
                <a:solidFill>
                  <a:srgbClr val="00582A"/>
                </a:solidFill>
              </a:rPr>
              <a:t>عشاني</a:t>
            </a:r>
            <a:r>
              <a:rPr lang="ar-EG" sz="6600" b="1" dirty="0">
                <a:solidFill>
                  <a:srgbClr val="00582A"/>
                </a:solidFill>
              </a:rPr>
              <a:t> أصعب درب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مديت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إيــــدك</a:t>
            </a:r>
            <a:r>
              <a:rPr lang="ar-EG" sz="6600" b="1" dirty="0">
                <a:solidFill>
                  <a:srgbClr val="00582A"/>
                </a:solidFill>
              </a:rPr>
              <a:t> لـــي يا رب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 تلمس روحي وتحيي القلب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70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2-</a:t>
            </a:r>
          </a:p>
          <a:p>
            <a:pPr algn="ctr" rtl="1"/>
            <a:r>
              <a:rPr lang="ar-EG" sz="7200" b="1" dirty="0"/>
              <a:t> حب قلبك جمرة نار </a:t>
            </a:r>
          </a:p>
          <a:p>
            <a:pPr algn="ctr" rtl="1"/>
            <a:r>
              <a:rPr lang="ar-EG" sz="7200" b="1" dirty="0"/>
              <a:t>شالت مني كل كريه</a:t>
            </a:r>
            <a:br>
              <a:rPr lang="ar-EG" sz="7200" b="1" dirty="0"/>
            </a:br>
            <a:r>
              <a:rPr lang="ar-EG" sz="7200" b="1" dirty="0"/>
              <a:t>خلت جوه القلب صافي </a:t>
            </a:r>
          </a:p>
          <a:p>
            <a:pPr algn="ctr" rtl="1"/>
            <a:r>
              <a:rPr lang="ar-EG" sz="7200" b="1" dirty="0"/>
              <a:t>سابت شعلة حبك فيه </a:t>
            </a: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865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مريت</a:t>
            </a:r>
            <a:r>
              <a:rPr lang="ar-EG" sz="6600" b="1" dirty="0">
                <a:solidFill>
                  <a:srgbClr val="00582A"/>
                </a:solidFill>
              </a:rPr>
              <a:t> علي في زمن الحب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مشيت </a:t>
            </a:r>
            <a:r>
              <a:rPr lang="ar-EG" sz="6600" b="1" dirty="0" err="1">
                <a:solidFill>
                  <a:srgbClr val="00582A"/>
                </a:solidFill>
              </a:rPr>
              <a:t>عشاني</a:t>
            </a:r>
            <a:r>
              <a:rPr lang="ar-EG" sz="6600" b="1" dirty="0">
                <a:solidFill>
                  <a:srgbClr val="00582A"/>
                </a:solidFill>
              </a:rPr>
              <a:t> أصعب درب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مديت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إيــــدك</a:t>
            </a:r>
            <a:r>
              <a:rPr lang="ar-EG" sz="6600" b="1" dirty="0">
                <a:solidFill>
                  <a:srgbClr val="00582A"/>
                </a:solidFill>
              </a:rPr>
              <a:t> لـــي يا رب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 تلمس روحي وتحيي القلب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679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46165"/>
            <a:ext cx="9982199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/>
              <a:t>3-</a:t>
            </a:r>
          </a:p>
          <a:p>
            <a:pPr algn="ctr" rtl="1"/>
            <a:r>
              <a:rPr lang="ar-EG" sz="6600" b="1" dirty="0"/>
              <a:t>حب قلبك </a:t>
            </a:r>
            <a:r>
              <a:rPr lang="ar-EG" sz="6600" b="1" dirty="0" err="1"/>
              <a:t>طمن</a:t>
            </a:r>
            <a:r>
              <a:rPr lang="ar-EG" sz="6600" b="1" dirty="0"/>
              <a:t> قلبي </a:t>
            </a:r>
          </a:p>
          <a:p>
            <a:pPr algn="ctr" rtl="1"/>
            <a:r>
              <a:rPr lang="ar-EG" sz="6600" b="1" dirty="0"/>
              <a:t>بوعد صادق لي فيك</a:t>
            </a:r>
            <a:br>
              <a:rPr lang="ar-EG" sz="6600" b="1" dirty="0"/>
            </a:br>
            <a:r>
              <a:rPr lang="ar-EG" sz="6600" b="1" dirty="0" err="1"/>
              <a:t>بإيد</a:t>
            </a:r>
            <a:r>
              <a:rPr lang="ar-EG" sz="6600" b="1" dirty="0"/>
              <a:t> ممدودة وستر كافي </a:t>
            </a:r>
          </a:p>
          <a:p>
            <a:pPr algn="ctr" rtl="1"/>
            <a:r>
              <a:rPr lang="ar-EG" sz="6600" b="1" dirty="0"/>
              <a:t>بحضن دافي يضمني ليك </a:t>
            </a:r>
            <a:br>
              <a:rPr lang="ar-EG" sz="6600" b="1" dirty="0"/>
            </a:br>
            <a:endParaRPr lang="ar-EG" sz="6600" b="1" dirty="0"/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865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مريت</a:t>
            </a:r>
            <a:r>
              <a:rPr lang="ar-EG" sz="6600" b="1" dirty="0">
                <a:solidFill>
                  <a:srgbClr val="00582A"/>
                </a:solidFill>
              </a:rPr>
              <a:t> علي في زمن الحب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مشيت </a:t>
            </a:r>
            <a:r>
              <a:rPr lang="ar-EG" sz="6600" b="1" dirty="0" err="1">
                <a:solidFill>
                  <a:srgbClr val="00582A"/>
                </a:solidFill>
              </a:rPr>
              <a:t>عشاني</a:t>
            </a:r>
            <a:r>
              <a:rPr lang="ar-EG" sz="6600" b="1" dirty="0">
                <a:solidFill>
                  <a:srgbClr val="00582A"/>
                </a:solidFill>
              </a:rPr>
              <a:t> أصعب درب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مديت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إيــــدك</a:t>
            </a:r>
            <a:r>
              <a:rPr lang="ar-EG" sz="6600" b="1" dirty="0">
                <a:solidFill>
                  <a:srgbClr val="00582A"/>
                </a:solidFill>
              </a:rPr>
              <a:t> لـــي يا رب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 تلمس روحي وتحيي القلب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095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2109</TotalTime>
  <Words>138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322</cp:revision>
  <dcterms:created xsi:type="dcterms:W3CDTF">2021-12-07T14:30:00Z</dcterms:created>
  <dcterms:modified xsi:type="dcterms:W3CDTF">2024-11-06T08:32:44Z</dcterms:modified>
</cp:coreProperties>
</file>