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cs typeface="+mn-cs"/>
              </a:rPr>
              <a:t> 1- </a:t>
            </a:r>
          </a:p>
          <a:p>
            <a:pPr algn="ctr" rtl="1"/>
            <a:r>
              <a:rPr lang="ar-EG" sz="6600" b="1" dirty="0">
                <a:cs typeface="+mn-cs"/>
              </a:rPr>
              <a:t>[ مبارك من بدأ </a:t>
            </a:r>
          </a:p>
          <a:p>
            <a:pPr algn="ctr" rtl="1"/>
            <a:r>
              <a:rPr lang="ar-EG" sz="6600" b="1" dirty="0">
                <a:cs typeface="+mn-cs"/>
              </a:rPr>
              <a:t>بالتهليل فقال:</a:t>
            </a:r>
          </a:p>
          <a:p>
            <a:pPr algn="ctr" rtl="1"/>
            <a:r>
              <a:rPr lang="ar-EG" sz="6600" b="1" dirty="0">
                <a:cs typeface="+mn-cs"/>
              </a:rPr>
              <a:t>طوبى للرجل </a:t>
            </a:r>
          </a:p>
          <a:p>
            <a:pPr algn="ctr" rtl="1"/>
            <a:r>
              <a:rPr lang="ar-EG" sz="6600" b="1" dirty="0">
                <a:cs typeface="+mn-cs"/>
              </a:rPr>
              <a:t>الذي لا يسلك </a:t>
            </a:r>
          </a:p>
          <a:p>
            <a:pPr algn="ctr" rtl="1"/>
            <a:r>
              <a:rPr lang="ar-EG" sz="6600" b="1" dirty="0">
                <a:cs typeface="+mn-cs"/>
              </a:rPr>
              <a:t>في مشورة الأشرار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cs typeface="+mn-cs"/>
              </a:rPr>
              <a:t>ولا يقف أبداً لا لا يقف </a:t>
            </a:r>
          </a:p>
          <a:p>
            <a:pPr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cs typeface="+mn-cs"/>
              </a:rPr>
              <a:t>في طريق </a:t>
            </a:r>
            <a:r>
              <a:rPr lang="ar-EG" altLang="en-US" sz="6600" b="1" dirty="0" err="1">
                <a:cs typeface="+mn-cs"/>
              </a:rPr>
              <a:t>الخطاة</a:t>
            </a:r>
            <a:endParaRPr lang="en-US" altLang="en-US" sz="6600" dirty="0">
              <a:cs typeface="+mn-cs"/>
            </a:endParaRPr>
          </a:p>
          <a:p>
            <a:pPr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cs typeface="+mn-cs"/>
              </a:rPr>
              <a:t>ولا يجلس بين المستهزئين]</a:t>
            </a:r>
            <a:endParaRPr lang="en-US" altLang="en-US" sz="6600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828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altLang="en-US" sz="11500" b="1" i="1" dirty="0">
                <a:cs typeface="+mn-cs"/>
              </a:rPr>
              <a:t>(</a:t>
            </a:r>
            <a:r>
              <a:rPr lang="ar-EG" altLang="en-US" sz="11500" b="1" i="1" dirty="0" err="1">
                <a:cs typeface="+mn-cs"/>
              </a:rPr>
              <a:t>هللويا</a:t>
            </a:r>
            <a:r>
              <a:rPr lang="ar-EG" altLang="en-US" sz="11500" b="1" i="1" dirty="0">
                <a:cs typeface="+mn-cs"/>
              </a:rPr>
              <a:t>)4</a:t>
            </a:r>
            <a:endParaRPr lang="en-US" altLang="en-US" sz="11500" i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cs typeface="+mn-cs"/>
              </a:rPr>
              <a:t> 2-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[بل في الكتاب فرحه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وفيه يعبد</a:t>
            </a:r>
            <a:endParaRPr lang="en-US" altLang="en-US" sz="7200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نهاراً وليلا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فيكون كشجرة</a:t>
            </a:r>
            <a:endParaRPr lang="en-US" altLang="en-US" sz="7200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4537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غرست على مياه، تثمر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في أوانها</a:t>
            </a:r>
            <a:endParaRPr lang="en-US" altLang="en-US" sz="7200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وورقها لا يذبل، ولصنعه النجاح]</a:t>
            </a:r>
            <a:endParaRPr lang="en-US" altLang="en-US" sz="7200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4581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828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altLang="en-US" sz="11500" b="1" i="1" dirty="0">
                <a:cs typeface="+mn-cs"/>
              </a:rPr>
              <a:t>(</a:t>
            </a:r>
            <a:r>
              <a:rPr lang="ar-EG" altLang="en-US" sz="11500" b="1" i="1" dirty="0" err="1">
                <a:cs typeface="+mn-cs"/>
              </a:rPr>
              <a:t>هللويا</a:t>
            </a:r>
            <a:r>
              <a:rPr lang="ar-EG" altLang="en-US" sz="11500" b="1" i="1" dirty="0">
                <a:cs typeface="+mn-cs"/>
              </a:rPr>
              <a:t>)4</a:t>
            </a:r>
            <a:endParaRPr lang="en-US" altLang="en-US" sz="11500" i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9740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cs typeface="+mn-cs"/>
              </a:rPr>
              <a:t> 3-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[ أما حال الأشرار فهم،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كالتبن أمام الريح</a:t>
            </a:r>
            <a:endParaRPr lang="en-US" altLang="en-US" sz="7200" b="1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في يوم الدين لا يثبتون،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>
                <a:cs typeface="+mn-cs"/>
              </a:rPr>
              <a:t>كما </a:t>
            </a:r>
            <a:r>
              <a:rPr lang="ar-EG" altLang="en-US" sz="7200" b="1" dirty="0" err="1">
                <a:cs typeface="+mn-cs"/>
              </a:rPr>
              <a:t>الخاطي</a:t>
            </a:r>
            <a:r>
              <a:rPr lang="ar-EG" altLang="en-US" sz="7200" b="1" dirty="0">
                <a:cs typeface="+mn-cs"/>
              </a:rPr>
              <a:t> مع البار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003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/>
              <a:t>فالرب يعلم ويحفظ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/>
              <a:t>درب الأبرار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/>
              <a:t>أما طريق الأشرارِ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7200" b="1" dirty="0"/>
              <a:t>فتهلك وتباد.</a:t>
            </a:r>
            <a:endParaRPr lang="en-US" altLang="en-US" sz="72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74088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828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EG" altLang="en-US" sz="11500" b="1" i="1" dirty="0">
                <a:cs typeface="+mn-cs"/>
              </a:rPr>
              <a:t>(</a:t>
            </a:r>
            <a:r>
              <a:rPr lang="ar-EG" altLang="en-US" sz="11500" b="1" i="1" dirty="0" err="1">
                <a:cs typeface="+mn-cs"/>
              </a:rPr>
              <a:t>هللويا</a:t>
            </a:r>
            <a:r>
              <a:rPr lang="ar-EG" altLang="en-US" sz="11500" b="1" i="1" dirty="0">
                <a:cs typeface="+mn-cs"/>
              </a:rPr>
              <a:t>)4</a:t>
            </a:r>
            <a:endParaRPr lang="en-US" altLang="en-US" sz="11500" i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42241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Words>105</Words>
  <Application>Microsoft Office PowerPoint</Application>
  <PresentationFormat>عرض على الشاشة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269</cp:revision>
  <dcterms:created xsi:type="dcterms:W3CDTF">2021-12-07T14:30:00Z</dcterms:created>
  <dcterms:modified xsi:type="dcterms:W3CDTF">2024-11-06T08:37:15Z</dcterms:modified>
</cp:coreProperties>
</file>