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4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مز 100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altLang="en-US" sz="5400" b="1" dirty="0">
                <a:cs typeface="+mn-cs"/>
              </a:rPr>
              <a:t>1- </a:t>
            </a:r>
          </a:p>
          <a:p>
            <a:pPr rtl="1"/>
            <a:r>
              <a:rPr lang="ar-EG" altLang="en-US" sz="5400" b="1" dirty="0" err="1">
                <a:cs typeface="+mn-cs"/>
              </a:rPr>
              <a:t>إهتفي</a:t>
            </a:r>
            <a:r>
              <a:rPr lang="ar-EG" altLang="en-US" sz="5400" b="1" dirty="0">
                <a:cs typeface="+mn-cs"/>
              </a:rPr>
              <a:t>      للرب يا كلَّ الأرض</a:t>
            </a:r>
            <a:endParaRPr lang="en-US" altLang="en-US" sz="5400" b="1" dirty="0">
              <a:cs typeface="+mn-cs"/>
            </a:endParaRPr>
          </a:p>
          <a:p>
            <a:pPr rtl="1"/>
            <a:r>
              <a:rPr lang="ar-EG" altLang="en-US" sz="5400" b="1" dirty="0">
                <a:cs typeface="+mn-cs"/>
              </a:rPr>
              <a:t>اعبدوا      الرب وأنتم فرحين</a:t>
            </a:r>
            <a:endParaRPr lang="en-US" altLang="en-US" sz="5400" b="1" dirty="0">
              <a:cs typeface="+mn-cs"/>
            </a:endParaRPr>
          </a:p>
          <a:p>
            <a:pPr rtl="1"/>
            <a:r>
              <a:rPr lang="ar-EG" altLang="en-US" sz="5400" b="1" dirty="0">
                <a:cs typeface="+mn-cs"/>
              </a:rPr>
              <a:t>ادخلوا      لحضرته </a:t>
            </a:r>
            <a:r>
              <a:rPr lang="ar-EG" altLang="en-US" sz="5400" b="1" dirty="0" err="1">
                <a:cs typeface="+mn-cs"/>
              </a:rPr>
              <a:t>مترنمين</a:t>
            </a:r>
            <a:endParaRPr lang="en-US" altLang="en-US" sz="5400" b="1" dirty="0">
              <a:cs typeface="+mn-cs"/>
            </a:endParaRPr>
          </a:p>
          <a:p>
            <a:pPr rtl="1"/>
            <a:r>
              <a:rPr lang="ar-EG" altLang="en-US" sz="5400" b="1" dirty="0">
                <a:cs typeface="+mn-cs"/>
              </a:rPr>
              <a:t>اعلنوا      أن الرب هو الله</a:t>
            </a:r>
            <a:endParaRPr lang="en-US" altLang="en-US" sz="5400" b="1" dirty="0">
              <a:cs typeface="+mn-cs"/>
            </a:endParaRPr>
          </a:p>
          <a:p>
            <a:pPr rtl="1"/>
            <a:r>
              <a:rPr lang="ar-EG" altLang="en-US" sz="5400" b="1" dirty="0">
                <a:cs typeface="+mn-cs"/>
              </a:rPr>
              <a:t>هو صنعنا، وله نحن، شعبُه ورعيته.</a:t>
            </a: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Arial" panose="020B0604020202020204" pitchFamily="34" charset="0"/>
              <a:buNone/>
            </a:pPr>
            <a:r>
              <a:rPr lang="ar-EG" altLang="en-US" sz="5400" b="1" dirty="0">
                <a:cs typeface="+mn-cs"/>
              </a:rPr>
              <a:t>2- </a:t>
            </a: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5400" b="1" dirty="0">
                <a:cs typeface="+mn-cs"/>
              </a:rPr>
              <a:t>ادخلوا         أبوابَه بالحمد</a:t>
            </a:r>
            <a:endParaRPr lang="en-US" altLang="en-US" sz="5400" b="1" dirty="0">
              <a:cs typeface="+mn-cs"/>
            </a:endParaRP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5400" b="1" dirty="0">
                <a:cs typeface="+mn-cs"/>
              </a:rPr>
              <a:t>   ديارَه       بالتسبيح والتهليل</a:t>
            </a:r>
            <a:endParaRPr lang="en-US" altLang="en-US" sz="5400" b="1" dirty="0">
              <a:cs typeface="+mn-cs"/>
            </a:endParaRP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5400" b="1" dirty="0">
                <a:cs typeface="+mn-cs"/>
              </a:rPr>
              <a:t>    احمدوه     باركوا اسمه وقدسوه</a:t>
            </a:r>
            <a:endParaRPr lang="en-US" altLang="en-US" sz="5400" b="1" dirty="0">
              <a:cs typeface="+mn-cs"/>
            </a:endParaRP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5400" b="1" dirty="0">
                <a:cs typeface="+mn-cs"/>
              </a:rPr>
              <a:t>واعلنوا         أن الرب صالح</a:t>
            </a:r>
            <a:endParaRPr lang="en-US" altLang="en-US" sz="5400" b="1" dirty="0">
              <a:cs typeface="+mn-cs"/>
            </a:endParaRPr>
          </a:p>
          <a:p>
            <a:pPr algn="ctr" rtl="1">
              <a:buFont typeface="Arial" panose="020B0604020202020204" pitchFamily="34" charset="0"/>
              <a:buNone/>
            </a:pPr>
            <a:r>
              <a:rPr lang="ar-EG" altLang="en-US" sz="5400" b="1" dirty="0">
                <a:cs typeface="+mn-cs"/>
              </a:rPr>
              <a:t>وإلى الأبد، رحمَتُه، وأمانته إلى الدهور.</a:t>
            </a:r>
            <a:endParaRPr lang="en-US" altLang="en-US" sz="54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3304</TotalTime>
  <Words>56</Words>
  <Application>Microsoft Office PowerPoint</Application>
  <PresentationFormat>عرض على الشاشة (4:3)</PresentationFormat>
  <Paragraphs>14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270</cp:revision>
  <dcterms:created xsi:type="dcterms:W3CDTF">2021-12-07T14:30:00Z</dcterms:created>
  <dcterms:modified xsi:type="dcterms:W3CDTF">2024-11-07T11:49:10Z</dcterms:modified>
</cp:coreProperties>
</file>