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3" r:id="rId3"/>
    <p:sldId id="304" r:id="rId4"/>
    <p:sldId id="305" r:id="rId5"/>
    <p:sldId id="306" r:id="rId6"/>
    <p:sldId id="307" r:id="rId7"/>
    <p:sldId id="308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06"/>
            <p14:sldId id="307"/>
            <p14:sldId id="30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5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مز 13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altLang="en-US" sz="8000" b="1" dirty="0"/>
              <a:t>إلى متى يا رب </a:t>
            </a:r>
          </a:p>
          <a:p>
            <a:pPr algn="ctr" rtl="1"/>
            <a:r>
              <a:rPr lang="ar-EG" altLang="en-US" sz="8000" b="1" dirty="0"/>
              <a:t>تنساني كلَّ النسيان</a:t>
            </a:r>
            <a:endParaRPr lang="en-US" altLang="en-US" sz="8000" b="1" dirty="0"/>
          </a:p>
          <a:p>
            <a:pPr algn="ctr" rtl="1"/>
            <a:r>
              <a:rPr lang="ar-EG" altLang="en-US" sz="8000" b="1" dirty="0"/>
              <a:t>إلى متى تحجبُ </a:t>
            </a:r>
            <a:endParaRPr lang="en-US" altLang="en-US" sz="8000" b="1" dirty="0"/>
          </a:p>
          <a:p>
            <a:pPr algn="ctr" rtl="1"/>
            <a:r>
              <a:rPr lang="ar-EG" altLang="en-US" sz="8000" b="1" dirty="0"/>
              <a:t>وجهَك عني</a:t>
            </a:r>
            <a:endParaRPr lang="en-US" altLang="en-US" sz="8000" b="1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8000" b="1" dirty="0"/>
              <a:t>إلى متى أجعلُ </a:t>
            </a:r>
            <a:endParaRPr lang="en-US" altLang="en-US" sz="8000" b="1" dirty="0"/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8000" b="1" dirty="0"/>
              <a:t>هموماً في نفسي</a:t>
            </a:r>
            <a:endParaRPr lang="en-US" altLang="en-US" sz="8000" b="1" dirty="0"/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8000" b="1" dirty="0"/>
              <a:t>إلى متى أحزاني </a:t>
            </a:r>
            <a:endParaRPr lang="en-US" altLang="en-US" sz="8000" b="1" dirty="0"/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8000" b="1" dirty="0"/>
              <a:t>في قلبي كل يوم</a:t>
            </a:r>
            <a:endParaRPr lang="en-US" altLang="en-US" sz="8000" b="1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8000" b="1" dirty="0"/>
              <a:t>إلى متى يرتفعُ </a:t>
            </a:r>
            <a:endParaRPr lang="en-US" altLang="en-US" sz="8000" b="1" dirty="0"/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8000" b="1" dirty="0"/>
              <a:t>عدوي عليَّ</a:t>
            </a:r>
            <a:endParaRPr lang="en-US" altLang="en-US" sz="8000" b="1" dirty="0"/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8000" b="1" dirty="0"/>
              <a:t>انظر إلي واستجب </a:t>
            </a:r>
            <a:endParaRPr lang="en-US" altLang="en-US" sz="8000" b="1" dirty="0"/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8000" b="1" dirty="0"/>
              <a:t>يا ربُّ إلهي</a:t>
            </a:r>
            <a:endParaRPr lang="en-US" altLang="en-US" sz="8000" b="1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232022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8000" b="1" dirty="0"/>
              <a:t>أنر عينيّ لئلا أنام 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8000" b="1" dirty="0"/>
              <a:t>نومةَ الموت</a:t>
            </a:r>
            <a:endParaRPr lang="en-US" altLang="en-US" sz="8000" b="1" dirty="0"/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8000" b="1" dirty="0"/>
              <a:t>لئلا يقول عدوي </a:t>
            </a:r>
            <a:endParaRPr lang="en-US" altLang="en-US" sz="8000" b="1" dirty="0"/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8000" b="1" dirty="0"/>
              <a:t>قد قويت عليهِ</a:t>
            </a:r>
            <a:endParaRPr lang="en-US" altLang="en-US" sz="8000" b="1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7757440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8000" b="1" dirty="0"/>
              <a:t>لئلا يهتف مضايقي </a:t>
            </a:r>
            <a:endParaRPr lang="en-US" altLang="en-US" sz="8000" b="1" dirty="0"/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8000" b="1" dirty="0"/>
              <a:t>بأني زللت</a:t>
            </a:r>
            <a:endParaRPr lang="en-US" altLang="en-US" sz="8000" b="1" dirty="0"/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8000" b="1" dirty="0"/>
              <a:t>أما أنا فعلى 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8000" b="1" dirty="0"/>
              <a:t>رحمتك توكلت</a:t>
            </a:r>
            <a:endParaRPr lang="en-US" altLang="en-US" sz="8000" b="1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043128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8000" b="1" dirty="0"/>
              <a:t>يبتهج ويفرح </a:t>
            </a:r>
            <a:endParaRPr lang="en-US" altLang="en-US" sz="8000" b="1" dirty="0"/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8000" b="1" dirty="0"/>
              <a:t>بخلاصك قلبي</a:t>
            </a:r>
            <a:endParaRPr lang="en-US" altLang="en-US" sz="8000" b="1" dirty="0"/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8000" b="1" dirty="0"/>
              <a:t>أغني لربي </a:t>
            </a:r>
            <a:endParaRPr lang="en-US" altLang="en-US" sz="8000" b="1" dirty="0"/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8000" b="1" dirty="0"/>
              <a:t>لأنه احسن إليَّ</a:t>
            </a:r>
            <a:endParaRPr lang="en-US" altLang="en-US" sz="8000" b="1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020619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3302</TotalTime>
  <Words>70</Words>
  <Application>Microsoft Office PowerPoint</Application>
  <PresentationFormat>عرض على الشاشة (4:3)</PresentationFormat>
  <Paragraphs>26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3" baseType="lpstr">
      <vt:lpstr>Arial</vt:lpstr>
      <vt:lpstr>Calibri</vt:lpstr>
      <vt:lpstr>Helvetica Neue</vt:lpstr>
      <vt:lpstr>Wingdings 3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269</cp:revision>
  <dcterms:created xsi:type="dcterms:W3CDTF">2021-12-07T14:30:00Z</dcterms:created>
  <dcterms:modified xsi:type="dcterms:W3CDTF">2024-11-06T08:39:57Z</dcterms:modified>
</cp:coreProperties>
</file>