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75" r:id="rId2"/>
    <p:sldId id="303" r:id="rId3"/>
    <p:sldId id="304" r:id="rId4"/>
    <p:sldId id="305" r:id="rId5"/>
    <p:sldId id="306" r:id="rId6"/>
    <p:sldId id="307" r:id="rId7"/>
    <p:sldId id="308" r:id="rId8"/>
    <p:sldId id="309" r:id="rId9"/>
    <p:sldId id="310" r:id="rId10"/>
    <p:sldId id="311" r:id="rId11"/>
    <p:sldId id="312" r:id="rId12"/>
    <p:sldId id="313" r:id="rId13"/>
    <p:sldId id="293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4"/>
            <p14:sldId id="305"/>
            <p14:sldId id="306"/>
            <p14:sldId id="307"/>
            <p14:sldId id="308"/>
            <p14:sldId id="309"/>
            <p14:sldId id="310"/>
            <p14:sldId id="311"/>
            <p14:sldId id="312"/>
            <p14:sldId id="313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7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مز 148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219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 eaLnBrk="1" hangingPunct="1">
              <a:defRPr/>
            </a:pPr>
            <a:r>
              <a:rPr lang="ar-EG" sz="7200" b="1" dirty="0" err="1">
                <a:cs typeface="+mn-cs"/>
              </a:rPr>
              <a:t>هللويا</a:t>
            </a:r>
            <a:r>
              <a:rPr lang="ar-EG" sz="7200" b="1" dirty="0">
                <a:cs typeface="+mn-cs"/>
              </a:rPr>
              <a:t>..سبحوا الربَّ          </a:t>
            </a:r>
            <a:endParaRPr lang="en-US" sz="7200" b="1" dirty="0">
              <a:cs typeface="+mn-cs"/>
            </a:endParaRPr>
          </a:p>
          <a:p>
            <a:pPr rtl="1" eaLnBrk="1" hangingPunct="1">
              <a:defRPr/>
            </a:pPr>
            <a:r>
              <a:rPr lang="ar-EG" sz="7200" b="1" dirty="0">
                <a:cs typeface="+mn-cs"/>
              </a:rPr>
              <a:t> </a:t>
            </a:r>
            <a:r>
              <a:rPr lang="ar-EG" sz="7200" b="1" dirty="0" err="1">
                <a:cs typeface="+mn-cs"/>
              </a:rPr>
              <a:t>هللوه</a:t>
            </a:r>
            <a:r>
              <a:rPr lang="ar-EG" sz="7200" b="1" dirty="0">
                <a:cs typeface="+mn-cs"/>
              </a:rPr>
              <a:t> من السموات</a:t>
            </a:r>
            <a:endParaRPr lang="en-US" sz="7200" b="1" dirty="0">
              <a:cs typeface="+mn-cs"/>
            </a:endParaRPr>
          </a:p>
          <a:p>
            <a:pPr rtl="1" eaLnBrk="1" hangingPunct="1">
              <a:defRPr/>
            </a:pPr>
            <a:r>
              <a:rPr lang="ar-EG" sz="7200" b="1" dirty="0">
                <a:cs typeface="+mn-cs"/>
              </a:rPr>
              <a:t>وفي </a:t>
            </a:r>
            <a:r>
              <a:rPr lang="ar-EG" sz="7200" b="1" dirty="0" err="1">
                <a:cs typeface="+mn-cs"/>
              </a:rPr>
              <a:t>الأعالي</a:t>
            </a:r>
            <a:r>
              <a:rPr lang="ar-EG" sz="7200" b="1" dirty="0">
                <a:cs typeface="+mn-cs"/>
              </a:rPr>
              <a:t>..هللوا يا  </a:t>
            </a:r>
            <a:endParaRPr lang="en-US" sz="7200" b="1" dirty="0">
              <a:cs typeface="+mn-cs"/>
            </a:endParaRPr>
          </a:p>
          <a:p>
            <a:pPr rtl="1" eaLnBrk="1" hangingPunct="1">
              <a:defRPr/>
            </a:pPr>
            <a:r>
              <a:rPr lang="ar-EG" sz="7200" b="1" dirty="0">
                <a:cs typeface="+mn-cs"/>
              </a:rPr>
              <a:t>جميع ملائكته</a:t>
            </a:r>
            <a:endParaRPr lang="en-US" sz="7200" b="1" dirty="0">
              <a:cs typeface="+mn-cs"/>
            </a:endParaRPr>
          </a:p>
          <a:p>
            <a:pPr algn="ctr" rtl="1"/>
            <a:endParaRPr lang="en-US" altLang="en-US" sz="72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 eaLnBrk="1" hangingPunct="1">
              <a:buFont typeface="Wingdings 2" panose="05020102010507070707" pitchFamily="18" charset="2"/>
              <a:buNone/>
            </a:pPr>
            <a:r>
              <a:rPr lang="ar-EG" altLang="en-US" sz="7200" b="1" dirty="0" err="1">
                <a:cs typeface="+mn-cs"/>
              </a:rPr>
              <a:t>سبحوه</a:t>
            </a:r>
            <a:r>
              <a:rPr lang="ar-EG" altLang="en-US" sz="7200" b="1" dirty="0">
                <a:cs typeface="+mn-cs"/>
              </a:rPr>
              <a:t> يا كل جنوده       </a:t>
            </a:r>
            <a:endParaRPr lang="en-US" altLang="en-US" sz="7200" b="1" dirty="0">
              <a:cs typeface="+mn-cs"/>
            </a:endParaRPr>
          </a:p>
          <a:p>
            <a:pPr algn="ctr" rtl="1" eaLnBrk="1" hangingPunct="1">
              <a:buFont typeface="Wingdings 2" panose="05020102010507070707" pitchFamily="18" charset="2"/>
              <a:buNone/>
            </a:pPr>
            <a:r>
              <a:rPr lang="ar-EG" altLang="en-US" sz="7200" b="1" dirty="0" err="1">
                <a:cs typeface="+mn-cs"/>
              </a:rPr>
              <a:t>سبحية</a:t>
            </a:r>
            <a:r>
              <a:rPr lang="ar-EG" altLang="en-US" sz="7200" b="1" dirty="0">
                <a:cs typeface="+mn-cs"/>
              </a:rPr>
              <a:t> يا أيتها</a:t>
            </a:r>
            <a:endParaRPr lang="en-US" altLang="en-US" sz="7200" b="1" dirty="0">
              <a:cs typeface="+mn-cs"/>
            </a:endParaRPr>
          </a:p>
          <a:p>
            <a:pPr algn="ctr" rtl="1" eaLnBrk="1" hangingPunct="1">
              <a:buFont typeface="Wingdings 2" panose="05020102010507070707" pitchFamily="18" charset="2"/>
              <a:buNone/>
            </a:pPr>
            <a:r>
              <a:rPr lang="ar-EG" altLang="en-US" sz="7200" b="1" dirty="0">
                <a:cs typeface="+mn-cs"/>
              </a:rPr>
              <a:t>الشمسُ والقمرُ </a:t>
            </a:r>
            <a:r>
              <a:rPr lang="ar-EG" altLang="en-US" sz="7200" b="1" dirty="0" err="1">
                <a:cs typeface="+mn-cs"/>
              </a:rPr>
              <a:t>سبحية</a:t>
            </a:r>
            <a:r>
              <a:rPr lang="ar-EG" altLang="en-US" sz="7200" b="1" dirty="0">
                <a:cs typeface="+mn-cs"/>
              </a:rPr>
              <a:t>      </a:t>
            </a:r>
            <a:endParaRPr lang="en-US" altLang="en-US" sz="7200" b="1" dirty="0">
              <a:cs typeface="+mn-cs"/>
            </a:endParaRPr>
          </a:p>
          <a:p>
            <a:pPr algn="ctr" rtl="1" eaLnBrk="1" hangingPunct="1">
              <a:buFont typeface="Wingdings 2" panose="05020102010507070707" pitchFamily="18" charset="2"/>
              <a:buNone/>
            </a:pPr>
            <a:r>
              <a:rPr lang="ar-EG" altLang="en-US" sz="7200" b="1" dirty="0">
                <a:cs typeface="+mn-cs"/>
              </a:rPr>
              <a:t>  يا جميع كواكب النور</a:t>
            </a:r>
            <a:endParaRPr lang="en-US" altLang="en-US" sz="72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112665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 eaLnBrk="1" hangingPunct="1">
              <a:buFont typeface="Wingdings 2" panose="05020102010507070707" pitchFamily="18" charset="2"/>
              <a:buNone/>
            </a:pPr>
            <a:r>
              <a:rPr lang="ar-EG" altLang="en-US" sz="7200" b="1" dirty="0" err="1"/>
              <a:t>هللويا</a:t>
            </a:r>
            <a:r>
              <a:rPr lang="ar-EG" altLang="en-US" sz="7200" b="1" dirty="0"/>
              <a:t>..</a:t>
            </a:r>
            <a:r>
              <a:rPr lang="ar-EG" altLang="en-US" sz="7200" b="1" dirty="0" err="1"/>
              <a:t>سبحية</a:t>
            </a:r>
            <a:r>
              <a:rPr lang="ar-EG" altLang="en-US" sz="7200" b="1" dirty="0"/>
              <a:t>              </a:t>
            </a:r>
            <a:endParaRPr lang="en-US" altLang="en-US" sz="7200" b="1" dirty="0"/>
          </a:p>
          <a:p>
            <a:pPr algn="ctr" rtl="1" eaLnBrk="1" hangingPunct="1">
              <a:buFont typeface="Wingdings 2" panose="05020102010507070707" pitchFamily="18" charset="2"/>
              <a:buNone/>
            </a:pPr>
            <a:r>
              <a:rPr lang="ar-EG" altLang="en-US" sz="7200" b="1" dirty="0"/>
              <a:t>   يا سماء السموات</a:t>
            </a:r>
            <a:endParaRPr lang="en-US" altLang="en-US" sz="7200" dirty="0"/>
          </a:p>
          <a:p>
            <a:pPr algn="ctr" rtl="1" eaLnBrk="1" hangingPunct="1">
              <a:buFont typeface="Wingdings 2" panose="05020102010507070707" pitchFamily="18" charset="2"/>
              <a:buNone/>
            </a:pPr>
            <a:r>
              <a:rPr lang="ar-EG" altLang="en-US" sz="7200" b="1" dirty="0"/>
              <a:t>ويا مياهاً فوق السموات  </a:t>
            </a:r>
            <a:endParaRPr lang="en-US" altLang="en-US" sz="7200" b="1" dirty="0"/>
          </a:p>
          <a:p>
            <a:pPr algn="ctr" rtl="1" eaLnBrk="1" hangingPunct="1">
              <a:buFont typeface="Wingdings 2" panose="05020102010507070707" pitchFamily="18" charset="2"/>
              <a:buNone/>
            </a:pPr>
            <a:r>
              <a:rPr lang="ar-EG" altLang="en-US" sz="7200" b="1" dirty="0"/>
              <a:t>    لتهلل </a:t>
            </a:r>
            <a:r>
              <a:rPr lang="ar-EG" altLang="en-US" sz="7200" b="1" dirty="0" err="1"/>
              <a:t>هللويا</a:t>
            </a:r>
            <a:endParaRPr lang="en-US" altLang="en-US" sz="7200" dirty="0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en-US" altLang="en-US" sz="7200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6412459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1066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 eaLnBrk="1" hangingPunct="1">
              <a:buFont typeface="Wingdings 2" panose="05020102010507070707" pitchFamily="18" charset="2"/>
              <a:buNone/>
            </a:pPr>
            <a:r>
              <a:rPr lang="ar-EG" altLang="en-US" sz="7200" b="1" dirty="0"/>
              <a:t>لاسم الربِّ فهو الذي       </a:t>
            </a:r>
            <a:endParaRPr lang="en-US" altLang="en-US" sz="7200" b="1" dirty="0"/>
          </a:p>
          <a:p>
            <a:pPr algn="ctr" rtl="1" eaLnBrk="1" hangingPunct="1">
              <a:buFont typeface="Wingdings 2" panose="05020102010507070707" pitchFamily="18" charset="2"/>
              <a:buNone/>
            </a:pPr>
            <a:r>
              <a:rPr lang="ar-EG" altLang="en-US" sz="7200" b="1" dirty="0"/>
              <a:t>   خلقها بأمره</a:t>
            </a:r>
            <a:endParaRPr lang="en-US" altLang="en-US" sz="7200" dirty="0"/>
          </a:p>
          <a:p>
            <a:pPr algn="ctr" rtl="1" eaLnBrk="1" hangingPunct="1">
              <a:buFont typeface="Wingdings 2" panose="05020102010507070707" pitchFamily="18" charset="2"/>
              <a:buNone/>
            </a:pPr>
            <a:r>
              <a:rPr lang="ar-EG" altLang="en-US" sz="7200" b="1" dirty="0"/>
              <a:t>وثبتها إلى الأبد               </a:t>
            </a:r>
            <a:endParaRPr lang="en-US" altLang="en-US" sz="7200" b="1" dirty="0"/>
          </a:p>
          <a:p>
            <a:pPr algn="ctr" rtl="1" eaLnBrk="1" hangingPunct="1">
              <a:buFont typeface="Wingdings 2" panose="05020102010507070707" pitchFamily="18" charset="2"/>
              <a:buNone/>
            </a:pPr>
            <a:r>
              <a:rPr lang="ar-EG" altLang="en-US" sz="7200" b="1" dirty="0"/>
              <a:t> وحدد لها </a:t>
            </a:r>
            <a:r>
              <a:rPr lang="ar-EG" altLang="en-US" sz="7200" b="1" dirty="0" err="1"/>
              <a:t>تخومها</a:t>
            </a:r>
            <a:endParaRPr lang="en-US" altLang="en-US" sz="7200" dirty="0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en-US" altLang="en-US" sz="7200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7426604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 eaLnBrk="1" hangingPunct="1">
              <a:buFont typeface="Wingdings 2" panose="05020102010507070707" pitchFamily="18" charset="2"/>
              <a:buNone/>
            </a:pPr>
            <a:r>
              <a:rPr lang="ar-EG" altLang="en-US" sz="7200" b="1" dirty="0" err="1"/>
              <a:t>هللويا</a:t>
            </a:r>
            <a:r>
              <a:rPr lang="ar-EG" altLang="en-US" sz="7200" b="1" dirty="0"/>
              <a:t>..سبحي الرب        </a:t>
            </a:r>
            <a:endParaRPr lang="en-US" altLang="en-US" sz="7200" b="1" dirty="0"/>
          </a:p>
          <a:p>
            <a:pPr algn="ctr" rtl="1" eaLnBrk="1" hangingPunct="1">
              <a:buFont typeface="Wingdings 2" panose="05020102010507070707" pitchFamily="18" charset="2"/>
              <a:buNone/>
            </a:pPr>
            <a:r>
              <a:rPr lang="ar-EG" altLang="en-US" sz="7200" b="1" dirty="0"/>
              <a:t>  من الأرض يا أيتها</a:t>
            </a:r>
            <a:endParaRPr lang="en-US" altLang="en-US" sz="7200" dirty="0"/>
          </a:p>
          <a:p>
            <a:pPr algn="ctr" rtl="1" eaLnBrk="1" hangingPunct="1">
              <a:buFont typeface="Wingdings 2" panose="05020102010507070707" pitchFamily="18" charset="2"/>
              <a:buNone/>
            </a:pPr>
            <a:r>
              <a:rPr lang="ar-EG" altLang="en-US" sz="7200" b="1" dirty="0"/>
              <a:t>التنانين و كلَّ اللجج         </a:t>
            </a:r>
            <a:endParaRPr lang="en-US" altLang="en-US" sz="7200" b="1" dirty="0"/>
          </a:p>
          <a:p>
            <a:pPr algn="ctr" rtl="1" eaLnBrk="1" hangingPunct="1">
              <a:buFont typeface="Wingdings 2" panose="05020102010507070707" pitchFamily="18" charset="2"/>
              <a:buNone/>
            </a:pPr>
            <a:r>
              <a:rPr lang="ar-EG" altLang="en-US" sz="7200" b="1" dirty="0"/>
              <a:t>النارْ والبردُ الثلج والضباب</a:t>
            </a:r>
            <a:endParaRPr lang="en-US" altLang="en-US" sz="7200" dirty="0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en-US" altLang="en-US" sz="7200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555488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1066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 eaLnBrk="1" hangingPunct="1">
              <a:buFont typeface="Wingdings 2" panose="05020102010507070707" pitchFamily="18" charset="2"/>
              <a:buNone/>
            </a:pPr>
            <a:r>
              <a:rPr lang="ar-EG" altLang="en-US" sz="7200" b="1" dirty="0"/>
              <a:t>الريح العاصفةُ الصانعة     </a:t>
            </a:r>
            <a:endParaRPr lang="en-US" altLang="en-US" sz="7200" b="1" dirty="0"/>
          </a:p>
          <a:p>
            <a:pPr algn="ctr" rtl="1" eaLnBrk="1" hangingPunct="1">
              <a:buFont typeface="Wingdings 2" panose="05020102010507070707" pitchFamily="18" charset="2"/>
              <a:buNone/>
            </a:pPr>
            <a:r>
              <a:rPr lang="ar-EG" altLang="en-US" sz="7200" b="1" dirty="0"/>
              <a:t> كلمتَه والجبال</a:t>
            </a:r>
            <a:endParaRPr lang="en-US" altLang="en-US" sz="7200" dirty="0"/>
          </a:p>
          <a:p>
            <a:pPr algn="ctr" rtl="1" eaLnBrk="1" hangingPunct="1">
              <a:buFont typeface="Wingdings 2" panose="05020102010507070707" pitchFamily="18" charset="2"/>
              <a:buNone/>
            </a:pPr>
            <a:r>
              <a:rPr lang="ar-EG" altLang="en-US" sz="7200" b="1" dirty="0"/>
              <a:t>وكلُّ تلٍّ والشجر المثمر    </a:t>
            </a:r>
            <a:endParaRPr lang="en-US" altLang="en-US" sz="7200" b="1" dirty="0"/>
          </a:p>
          <a:p>
            <a:pPr algn="ctr" rtl="1" eaLnBrk="1" hangingPunct="1">
              <a:buFont typeface="Wingdings 2" panose="05020102010507070707" pitchFamily="18" charset="2"/>
              <a:buNone/>
            </a:pPr>
            <a:r>
              <a:rPr lang="ar-EG" altLang="en-US" sz="7200" b="1" dirty="0"/>
              <a:t>  وجميع الأرز</a:t>
            </a:r>
            <a:endParaRPr lang="en-US" altLang="en-US" sz="7200" dirty="0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en-US" altLang="en-US" sz="7200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4523984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 eaLnBrk="1" hangingPunct="1">
              <a:buFont typeface="Wingdings 2" panose="05020102010507070707" pitchFamily="18" charset="2"/>
              <a:buNone/>
            </a:pPr>
            <a:r>
              <a:rPr lang="ar-EG" altLang="en-US" sz="7200" b="1" dirty="0"/>
              <a:t>الوحوش وكلُّ البهائم     </a:t>
            </a:r>
            <a:endParaRPr lang="en-US" altLang="en-US" sz="7200" b="1" dirty="0"/>
          </a:p>
          <a:p>
            <a:pPr algn="ctr" rtl="1" eaLnBrk="1" hangingPunct="1">
              <a:buFont typeface="Wingdings 2" panose="05020102010507070707" pitchFamily="18" charset="2"/>
              <a:buNone/>
            </a:pPr>
            <a:r>
              <a:rPr lang="ar-EG" altLang="en-US" sz="7200" b="1" dirty="0"/>
              <a:t>والطيور ذوات الأجنحة</a:t>
            </a:r>
            <a:endParaRPr lang="en-US" altLang="en-US" sz="7200" dirty="0"/>
          </a:p>
          <a:p>
            <a:pPr algn="ctr" rtl="1" eaLnBrk="1" hangingPunct="1">
              <a:buFont typeface="Wingdings 2" panose="05020102010507070707" pitchFamily="18" charset="2"/>
              <a:buNone/>
            </a:pPr>
            <a:r>
              <a:rPr lang="ar-EG" altLang="en-US" sz="7200" b="1" dirty="0"/>
              <a:t>وكل ما يدب في الأرض  </a:t>
            </a:r>
            <a:endParaRPr lang="en-US" altLang="en-US" sz="7200" b="1" dirty="0"/>
          </a:p>
          <a:p>
            <a:pPr algn="ctr" rtl="1" eaLnBrk="1" hangingPunct="1">
              <a:buFont typeface="Wingdings 2" panose="05020102010507070707" pitchFamily="18" charset="2"/>
              <a:buNone/>
            </a:pPr>
            <a:r>
              <a:rPr lang="ar-EG" altLang="en-US" sz="7200" b="1" dirty="0"/>
              <a:t> هو يسبح اسم (</a:t>
            </a:r>
            <a:r>
              <a:rPr lang="ar-EG" altLang="en-US" sz="7200" b="1" dirty="0" err="1"/>
              <a:t>ياه</a:t>
            </a:r>
            <a:r>
              <a:rPr lang="ar-EG" altLang="en-US" sz="7200" b="1" dirty="0"/>
              <a:t>)</a:t>
            </a:r>
            <a:endParaRPr lang="en-US" altLang="en-US" sz="7200" dirty="0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en-US" altLang="en-US" sz="7200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2443877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1066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 eaLnBrk="1" hangingPunct="1">
              <a:buFont typeface="Wingdings 2" panose="05020102010507070707" pitchFamily="18" charset="2"/>
              <a:buNone/>
            </a:pPr>
            <a:r>
              <a:rPr lang="ar-EG" altLang="en-US" sz="7200" b="1" dirty="0"/>
              <a:t>ملوك الأرض وجميع الأمم  </a:t>
            </a:r>
            <a:endParaRPr lang="en-US" altLang="en-US" sz="7200" b="1" dirty="0"/>
          </a:p>
          <a:p>
            <a:pPr algn="ctr" rtl="1" eaLnBrk="1" hangingPunct="1">
              <a:buFont typeface="Wingdings 2" panose="05020102010507070707" pitchFamily="18" charset="2"/>
              <a:buNone/>
            </a:pPr>
            <a:r>
              <a:rPr lang="ar-EG" altLang="en-US" sz="7200" b="1" dirty="0"/>
              <a:t> الرؤساءُ والحكام</a:t>
            </a:r>
            <a:endParaRPr lang="en-US" altLang="en-US" sz="7200" dirty="0"/>
          </a:p>
          <a:p>
            <a:pPr algn="ctr" rtl="1" eaLnBrk="1" hangingPunct="1">
              <a:buFont typeface="Wingdings 2" panose="05020102010507070707" pitchFamily="18" charset="2"/>
              <a:buNone/>
            </a:pPr>
            <a:r>
              <a:rPr lang="ar-EG" altLang="en-US" sz="7200" b="1" dirty="0"/>
              <a:t>الشبان والصبايا             </a:t>
            </a:r>
            <a:endParaRPr lang="en-US" altLang="en-US" sz="7200" b="1" dirty="0"/>
          </a:p>
          <a:p>
            <a:pPr algn="ctr" rtl="1" eaLnBrk="1" hangingPunct="1">
              <a:buFont typeface="Wingdings 2" panose="05020102010507070707" pitchFamily="18" charset="2"/>
              <a:buNone/>
            </a:pPr>
            <a:r>
              <a:rPr lang="ar-EG" altLang="en-US" sz="7200" b="1" dirty="0"/>
              <a:t> والشيوخ مع الفتيان</a:t>
            </a:r>
            <a:endParaRPr lang="en-US" altLang="en-US" sz="7200" dirty="0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en-US" altLang="en-US" sz="7200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9099052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 eaLnBrk="1" hangingPunct="1">
              <a:buFont typeface="Wingdings 2" panose="05020102010507070707" pitchFamily="18" charset="2"/>
              <a:buNone/>
            </a:pPr>
            <a:r>
              <a:rPr lang="ar-EG" altLang="en-US" sz="7200" b="1" dirty="0"/>
              <a:t>ليهللوا لاسم الرب </a:t>
            </a:r>
            <a:endParaRPr lang="en-US" altLang="en-US" sz="7200" b="1" dirty="0"/>
          </a:p>
          <a:p>
            <a:pPr algn="ctr" rtl="1" eaLnBrk="1" hangingPunct="1">
              <a:buFont typeface="Wingdings 2" panose="05020102010507070707" pitchFamily="18" charset="2"/>
              <a:buNone/>
            </a:pPr>
            <a:r>
              <a:rPr lang="ar-EG" altLang="en-US" sz="7200" b="1" dirty="0"/>
              <a:t>  فاسمُهُ وحدَهُ العليّ</a:t>
            </a:r>
            <a:endParaRPr lang="en-US" altLang="en-US" sz="7200" dirty="0"/>
          </a:p>
          <a:p>
            <a:pPr algn="ctr" rtl="1" eaLnBrk="1" hangingPunct="1">
              <a:buFont typeface="Wingdings 2" panose="05020102010507070707" pitchFamily="18" charset="2"/>
              <a:buNone/>
            </a:pPr>
            <a:r>
              <a:rPr lang="ar-EG" altLang="en-US" sz="7200" b="1" dirty="0"/>
              <a:t>وجلالُه فوق الأرض  </a:t>
            </a:r>
            <a:endParaRPr lang="en-US" altLang="en-US" sz="7200" b="1" dirty="0"/>
          </a:p>
          <a:p>
            <a:pPr algn="ctr" rtl="1" eaLnBrk="1" hangingPunct="1">
              <a:buFont typeface="Wingdings 2" panose="05020102010507070707" pitchFamily="18" charset="2"/>
              <a:buNone/>
            </a:pPr>
            <a:r>
              <a:rPr lang="ar-EG" altLang="en-US" sz="7200" b="1" dirty="0"/>
              <a:t> ومجدُه ملء السموات</a:t>
            </a:r>
            <a:endParaRPr lang="en-US" altLang="en-US" sz="7200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2835198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1066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 eaLnBrk="1" hangingPunct="1">
              <a:buFont typeface="Wingdings 2" panose="05020102010507070707" pitchFamily="18" charset="2"/>
              <a:buNone/>
            </a:pPr>
            <a:r>
              <a:rPr lang="ar-EG" altLang="en-US" sz="7200" b="1" dirty="0"/>
              <a:t> يرفعُ رأسَ شعبِهِ   </a:t>
            </a:r>
            <a:endParaRPr lang="en-US" altLang="en-US" sz="7200" b="1" dirty="0"/>
          </a:p>
          <a:p>
            <a:pPr algn="ctr" rtl="1" eaLnBrk="1" hangingPunct="1">
              <a:buFont typeface="Wingdings 2" panose="05020102010507070707" pitchFamily="18" charset="2"/>
              <a:buNone/>
            </a:pPr>
            <a:r>
              <a:rPr lang="ar-EG" altLang="en-US" sz="7200" b="1" dirty="0"/>
              <a:t>هللوا له يا أتقياه</a:t>
            </a:r>
            <a:endParaRPr lang="en-US" altLang="en-US" sz="7200" dirty="0"/>
          </a:p>
          <a:p>
            <a:pPr algn="ctr" rtl="1" eaLnBrk="1" hangingPunct="1">
              <a:buFont typeface="Wingdings 2" panose="05020102010507070707" pitchFamily="18" charset="2"/>
              <a:buNone/>
            </a:pPr>
            <a:r>
              <a:rPr lang="ar-EG" altLang="en-US" sz="7200" b="1" dirty="0"/>
              <a:t>يا </a:t>
            </a:r>
            <a:r>
              <a:rPr lang="ar-EG" altLang="en-US" sz="7200" b="1" dirty="0" err="1"/>
              <a:t>مختاريه.الشعب</a:t>
            </a:r>
            <a:r>
              <a:rPr lang="ar-EG" altLang="en-US" sz="7200" b="1" dirty="0"/>
              <a:t> القريب  </a:t>
            </a:r>
            <a:endParaRPr lang="en-US" altLang="en-US" sz="7200" b="1" dirty="0"/>
          </a:p>
          <a:p>
            <a:pPr algn="ctr" rtl="1" eaLnBrk="1" hangingPunct="1">
              <a:buFont typeface="Wingdings 2" panose="05020102010507070707" pitchFamily="18" charset="2"/>
              <a:buNone/>
            </a:pPr>
            <a:r>
              <a:rPr lang="ar-EG" altLang="en-US" sz="7200" b="1" dirty="0"/>
              <a:t> </a:t>
            </a:r>
            <a:r>
              <a:rPr lang="ar-EG" altLang="en-US" sz="7200" b="1" dirty="0" err="1"/>
              <a:t>إليه..قل</a:t>
            </a:r>
            <a:r>
              <a:rPr lang="ar-EG" altLang="en-US" sz="7200" b="1" dirty="0"/>
              <a:t>: </a:t>
            </a:r>
            <a:r>
              <a:rPr lang="ar-EG" altLang="en-US" sz="7200" b="1" dirty="0" err="1"/>
              <a:t>هللويا</a:t>
            </a:r>
            <a:endParaRPr lang="en-US" altLang="en-US" sz="7200" dirty="0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en-US" altLang="en-US" sz="7200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2686828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 eaLnBrk="1" hangingPunct="1">
              <a:buFont typeface="Wingdings 2" panose="05020102010507070707" pitchFamily="18" charset="2"/>
              <a:buNone/>
            </a:pPr>
            <a:r>
              <a:rPr lang="ar-EG" altLang="en-US" sz="13800" b="1" i="1"/>
              <a:t>هللويـــــا</a:t>
            </a:r>
            <a:endParaRPr lang="en-US" altLang="en-US" sz="13800" b="1" i="1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9098566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3326</TotalTime>
  <Words>156</Words>
  <Application>Microsoft Office PowerPoint</Application>
  <PresentationFormat>عرض على الشاشة (4:3)</PresentationFormat>
  <Paragraphs>43</Paragraphs>
  <Slides>13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8" baseType="lpstr">
      <vt:lpstr>Arial</vt:lpstr>
      <vt:lpstr>Calibri</vt:lpstr>
      <vt:lpstr>Helvetica Neue</vt:lpstr>
      <vt:lpstr>Wingdings 2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270</cp:revision>
  <dcterms:created xsi:type="dcterms:W3CDTF">2021-12-07T14:30:00Z</dcterms:created>
  <dcterms:modified xsi:type="dcterms:W3CDTF">2024-11-09T08:20:17Z</dcterms:modified>
</cp:coreProperties>
</file>