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03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19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b="1" dirty="0">
                <a:cs typeface="+mn-cs"/>
              </a:rPr>
              <a:t>ناموس الرب كامل يرد النفس </a:t>
            </a:r>
          </a:p>
          <a:p>
            <a:pPr>
              <a:lnSpc>
                <a:spcPct val="150000"/>
              </a:lnSpc>
            </a:pPr>
            <a:r>
              <a:rPr lang="ar-EG" altLang="en-US" b="1" dirty="0">
                <a:cs typeface="+mn-cs"/>
              </a:rPr>
              <a:t>شهادات الرب صادقة تصير الجاهل حكيما.</a:t>
            </a:r>
          </a:p>
          <a:p>
            <a:pPr>
              <a:lnSpc>
                <a:spcPct val="150000"/>
              </a:lnSpc>
            </a:pPr>
            <a:r>
              <a:rPr lang="ar-EG" altLang="en-US" b="1" dirty="0">
                <a:cs typeface="+mn-cs"/>
              </a:rPr>
              <a:t>وصايا الرب مستقيمة تفرح القلب </a:t>
            </a:r>
          </a:p>
          <a:p>
            <a:pPr>
              <a:lnSpc>
                <a:spcPct val="150000"/>
              </a:lnSpc>
            </a:pPr>
            <a:r>
              <a:rPr lang="ar-EG" altLang="en-US" b="1" dirty="0">
                <a:cs typeface="+mn-cs"/>
              </a:rPr>
              <a:t>امر الرب طاهر ينير العينين.</a:t>
            </a:r>
            <a:r>
              <a:rPr lang="ar-EG" altLang="en-US" dirty="0">
                <a:cs typeface="+mn-cs"/>
              </a:rPr>
              <a:t> </a:t>
            </a:r>
            <a:endParaRPr lang="ar-EG" altLang="en-US" b="1" dirty="0"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EG" altLang="en-US" b="1" dirty="0">
                <a:cs typeface="+mn-cs"/>
              </a:rPr>
              <a:t>اشهى من الذهب و الابريز الكثير </a:t>
            </a:r>
          </a:p>
          <a:p>
            <a:pPr>
              <a:lnSpc>
                <a:spcPct val="150000"/>
              </a:lnSpc>
            </a:pPr>
            <a:r>
              <a:rPr lang="ar-EG" altLang="en-US" b="1" dirty="0">
                <a:cs typeface="+mn-cs"/>
              </a:rPr>
              <a:t>و احلى من العسل و قطر الشهاد.</a:t>
            </a:r>
          </a:p>
          <a:p>
            <a:pPr>
              <a:lnSpc>
                <a:spcPct val="150000"/>
              </a:lnSpc>
            </a:pPr>
            <a:endParaRPr lang="ar-EG" altLang="en-US" b="1" dirty="0">
              <a:cs typeface="+mn-cs"/>
            </a:endParaRPr>
          </a:p>
          <a:p>
            <a:pPr>
              <a:lnSpc>
                <a:spcPct val="150000"/>
              </a:lnSpc>
            </a:pPr>
            <a:endParaRPr lang="ar-EG" altLang="en-US" sz="18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3302</TotalTime>
  <Words>40</Words>
  <Application>Microsoft Office PowerPoint</Application>
  <PresentationFormat>عرض على الشاشة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270</cp:revision>
  <dcterms:created xsi:type="dcterms:W3CDTF">2021-12-07T14:30:00Z</dcterms:created>
  <dcterms:modified xsi:type="dcterms:W3CDTF">2024-11-07T11:44:09Z</dcterms:modified>
</cp:coreProperties>
</file>