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32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4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1-</a:t>
            </a:r>
          </a:p>
          <a:p>
            <a:pPr algn="ctr" rtl="1"/>
            <a:r>
              <a:rPr lang="ar-EG" sz="6600" b="1" dirty="0">
                <a:cs typeface="+mn-cs"/>
              </a:rPr>
              <a:t>عندَ دعائي </a:t>
            </a:r>
            <a:r>
              <a:rPr lang="ar-EG" sz="6600" b="1" dirty="0" err="1">
                <a:cs typeface="+mn-cs"/>
              </a:rPr>
              <a:t>استجبني</a:t>
            </a:r>
            <a:r>
              <a:rPr lang="ar-EG" sz="6600" b="1" dirty="0">
                <a:cs typeface="+mn-cs"/>
              </a:rPr>
              <a:t> إلهي   </a:t>
            </a:r>
          </a:p>
          <a:p>
            <a:pPr algn="ctr" rtl="1"/>
            <a:r>
              <a:rPr lang="ar-EG" sz="6600" b="1" dirty="0">
                <a:cs typeface="+mn-cs"/>
              </a:rPr>
              <a:t> حقي عندَك وبِرِّي</a:t>
            </a:r>
          </a:p>
          <a:p>
            <a:pPr algn="ctr" rtl="1"/>
            <a:r>
              <a:rPr lang="ar-EG" sz="6600" b="1" dirty="0">
                <a:cs typeface="+mn-cs"/>
              </a:rPr>
              <a:t>في الضيقِ وسَّعتَ لي  </a:t>
            </a:r>
          </a:p>
          <a:p>
            <a:pPr algn="ctr" rtl="1"/>
            <a:r>
              <a:rPr lang="ar-EG" sz="6600" b="1" dirty="0">
                <a:cs typeface="+mn-cs"/>
              </a:rPr>
              <a:t>   فتحنن واسمعْ لصلاتي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2-</a:t>
            </a:r>
          </a:p>
          <a:p>
            <a:pPr algn="ctr" rtl="1"/>
            <a:r>
              <a:rPr lang="ar-EG" sz="6600" b="1" dirty="0">
                <a:cs typeface="+mn-cs"/>
              </a:rPr>
              <a:t>حتى متى </a:t>
            </a:r>
            <a:r>
              <a:rPr lang="ar-EG" sz="6600" b="1" dirty="0" err="1">
                <a:cs typeface="+mn-cs"/>
              </a:rPr>
              <a:t>يابني</a:t>
            </a:r>
            <a:r>
              <a:rPr lang="ar-EG" sz="6600" b="1" dirty="0">
                <a:cs typeface="+mn-cs"/>
              </a:rPr>
              <a:t> البشرِ   </a:t>
            </a:r>
          </a:p>
          <a:p>
            <a:pPr algn="ctr" rtl="1"/>
            <a:r>
              <a:rPr lang="ar-EG" sz="6600" b="1" dirty="0">
                <a:cs typeface="+mn-cs"/>
              </a:rPr>
              <a:t>  يكونُ مجدي عاراً؟</a:t>
            </a:r>
          </a:p>
          <a:p>
            <a:pPr algn="ctr" rtl="1"/>
            <a:r>
              <a:rPr lang="ar-EG" sz="6600" b="1" dirty="0">
                <a:cs typeface="+mn-cs"/>
              </a:rPr>
              <a:t>حتى متى تحبونَ الباطلَ    </a:t>
            </a:r>
          </a:p>
          <a:p>
            <a:pPr algn="ctr" rtl="1"/>
            <a:r>
              <a:rPr lang="ar-EG" sz="6600" b="1" dirty="0" err="1">
                <a:cs typeface="+mn-cs"/>
              </a:rPr>
              <a:t>وتلجأونَ</a:t>
            </a:r>
            <a:r>
              <a:rPr lang="ar-EG" sz="6600" b="1" dirty="0">
                <a:cs typeface="+mn-cs"/>
              </a:rPr>
              <a:t> إلى الكَذِبِ؟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1630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3-</a:t>
            </a:r>
          </a:p>
          <a:p>
            <a:pPr algn="ctr" rtl="1"/>
            <a:r>
              <a:rPr lang="ar-EG" sz="6600" b="1" dirty="0" err="1">
                <a:cs typeface="+mn-cs"/>
              </a:rPr>
              <a:t>إعلموا</a:t>
            </a:r>
            <a:r>
              <a:rPr lang="ar-EG" sz="6600" b="1" dirty="0">
                <a:cs typeface="+mn-cs"/>
              </a:rPr>
              <a:t> أنَّ يهوه اختارَ  </a:t>
            </a:r>
          </a:p>
          <a:p>
            <a:pPr algn="ctr" rtl="1"/>
            <a:r>
              <a:rPr lang="ar-EG" sz="6600" b="1" dirty="0">
                <a:cs typeface="+mn-cs"/>
              </a:rPr>
              <a:t>  وميزَ من يُخلِصُ له</a:t>
            </a:r>
          </a:p>
          <a:p>
            <a:pPr algn="ctr" rtl="1"/>
            <a:r>
              <a:rPr lang="ar-EG" sz="6600" b="1" dirty="0">
                <a:cs typeface="+mn-cs"/>
              </a:rPr>
              <a:t>يهوه يسمعُ صوتي إذا  </a:t>
            </a:r>
          </a:p>
          <a:p>
            <a:pPr algn="ctr" rtl="1"/>
            <a:r>
              <a:rPr lang="ar-EG" sz="6600" b="1" dirty="0">
                <a:cs typeface="+mn-cs"/>
              </a:rPr>
              <a:t>  صرختُ له ودعوته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1635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4-</a:t>
            </a:r>
          </a:p>
          <a:p>
            <a:pPr algn="ctr" rtl="1"/>
            <a:r>
              <a:rPr lang="ar-EG" sz="6600" b="1" dirty="0">
                <a:cs typeface="+mn-cs"/>
              </a:rPr>
              <a:t>اغضبوا إنما </a:t>
            </a:r>
            <a:r>
              <a:rPr lang="ar-EG" sz="6600" b="1" dirty="0" err="1">
                <a:cs typeface="+mn-cs"/>
              </a:rPr>
              <a:t>لاتُخطِئوا</a:t>
            </a:r>
            <a:r>
              <a:rPr lang="ar-EG" sz="6600" b="1" dirty="0">
                <a:cs typeface="+mn-cs"/>
              </a:rPr>
              <a:t>  </a:t>
            </a:r>
          </a:p>
          <a:p>
            <a:pPr algn="ctr" rtl="1"/>
            <a:r>
              <a:rPr lang="ar-EG" sz="6600" b="1" dirty="0">
                <a:cs typeface="+mn-cs"/>
              </a:rPr>
              <a:t>  وإن خفتم </a:t>
            </a:r>
            <a:r>
              <a:rPr lang="ar-EG" sz="6600" b="1" dirty="0" err="1">
                <a:cs typeface="+mn-cs"/>
              </a:rPr>
              <a:t>لاتتكلموا</a:t>
            </a:r>
            <a:endParaRPr lang="ar-EG" sz="6600" b="1" dirty="0">
              <a:cs typeface="+mn-cs"/>
            </a:endParaRPr>
          </a:p>
          <a:p>
            <a:pPr algn="ctr" rtl="1"/>
            <a:r>
              <a:rPr lang="ar-EG" sz="6600" b="1" dirty="0">
                <a:cs typeface="+mn-cs"/>
              </a:rPr>
              <a:t>افحصوا بهدوءٍ قلوبِكم   </a:t>
            </a:r>
          </a:p>
          <a:p>
            <a:pPr algn="ctr" rtl="1"/>
            <a:r>
              <a:rPr lang="ar-EG" sz="6600" b="1" dirty="0">
                <a:cs typeface="+mn-cs"/>
              </a:rPr>
              <a:t> صامتون في حجالكم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0174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5-</a:t>
            </a:r>
          </a:p>
          <a:p>
            <a:pPr algn="ctr" rtl="1"/>
            <a:r>
              <a:rPr lang="ar-EG" sz="6600" b="1" dirty="0">
                <a:cs typeface="+mn-cs"/>
              </a:rPr>
              <a:t>قربوا قرابينَكم كما يليقُ  </a:t>
            </a:r>
          </a:p>
          <a:p>
            <a:pPr algn="ctr" rtl="1"/>
            <a:r>
              <a:rPr lang="ar-EG" sz="6600" b="1" dirty="0">
                <a:cs typeface="+mn-cs"/>
              </a:rPr>
              <a:t>  بالمتكلين على يهوه</a:t>
            </a:r>
          </a:p>
          <a:p>
            <a:pPr algn="ctr" rtl="1"/>
            <a:r>
              <a:rPr lang="ar-EG" sz="6600" b="1" dirty="0">
                <a:cs typeface="+mn-cs"/>
              </a:rPr>
              <a:t>فالبارُ يقدمُ بإيمانه    </a:t>
            </a:r>
          </a:p>
          <a:p>
            <a:pPr algn="ctr" rtl="1"/>
            <a:r>
              <a:rPr lang="ar-EG" sz="6600" b="1" dirty="0">
                <a:cs typeface="+mn-cs"/>
              </a:rPr>
              <a:t> في الضيقِ صبراً ورجاء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00026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6-</a:t>
            </a:r>
          </a:p>
          <a:p>
            <a:pPr algn="ctr" rtl="1"/>
            <a:r>
              <a:rPr lang="ar-EG" sz="6600" b="1" dirty="0">
                <a:cs typeface="+mn-cs"/>
              </a:rPr>
              <a:t>فكثيرونَ يقولونَ لنا   </a:t>
            </a:r>
          </a:p>
          <a:p>
            <a:pPr algn="ctr" rtl="1"/>
            <a:r>
              <a:rPr lang="ar-EG" sz="6600" b="1" dirty="0">
                <a:cs typeface="+mn-cs"/>
              </a:rPr>
              <a:t> مَن يُرينا خيراً؟ و مَن لنا؟</a:t>
            </a:r>
          </a:p>
          <a:p>
            <a:pPr algn="ctr" rtl="1"/>
            <a:r>
              <a:rPr lang="ar-EG" sz="6600" b="1" dirty="0">
                <a:cs typeface="+mn-cs"/>
              </a:rPr>
              <a:t>ارفعْ علينا نورَ وجهِك  </a:t>
            </a:r>
          </a:p>
          <a:p>
            <a:pPr algn="ctr" rtl="1"/>
            <a:r>
              <a:rPr lang="ar-EG" sz="6600" b="1" dirty="0">
                <a:cs typeface="+mn-cs"/>
              </a:rPr>
              <a:t>  يهوه إلهنا فأنت لنا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435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7-</a:t>
            </a:r>
          </a:p>
          <a:p>
            <a:pPr algn="ctr" rtl="1"/>
            <a:r>
              <a:rPr lang="ar-EG" sz="6600" b="1" dirty="0">
                <a:cs typeface="+mn-cs"/>
              </a:rPr>
              <a:t>ملأت بفرحٍ قلبي  </a:t>
            </a:r>
          </a:p>
          <a:p>
            <a:pPr algn="ctr" rtl="1"/>
            <a:r>
              <a:rPr lang="ar-EG" sz="6600" b="1" dirty="0">
                <a:cs typeface="+mn-cs"/>
              </a:rPr>
              <a:t>  أعظمَ مِن أفراحِ مَن</a:t>
            </a:r>
          </a:p>
          <a:p>
            <a:pPr algn="ctr" rtl="1"/>
            <a:r>
              <a:rPr lang="ar-EG" sz="6600" b="1" dirty="0" err="1">
                <a:cs typeface="+mn-cs"/>
              </a:rPr>
              <a:t>إمتلأتْ</a:t>
            </a:r>
            <a:r>
              <a:rPr lang="ar-EG" sz="6600" b="1" dirty="0">
                <a:cs typeface="+mn-cs"/>
              </a:rPr>
              <a:t> ديارُهُم  </a:t>
            </a:r>
          </a:p>
          <a:p>
            <a:pPr algn="ctr" rtl="1"/>
            <a:r>
              <a:rPr lang="ar-EG" sz="6600" b="1" dirty="0">
                <a:cs typeface="+mn-cs"/>
              </a:rPr>
              <a:t>  بالحنطةِ وبخمورهِم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4742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cs typeface="+mn-cs"/>
              </a:rPr>
              <a:t>8-</a:t>
            </a:r>
          </a:p>
          <a:p>
            <a:pPr algn="ctr" rtl="1"/>
            <a:r>
              <a:rPr lang="ar-EG" sz="6600" b="1" dirty="0">
                <a:cs typeface="+mn-cs"/>
              </a:rPr>
              <a:t>في سلامٍ أرقدُ وأنامُ   </a:t>
            </a:r>
          </a:p>
          <a:p>
            <a:pPr algn="ctr" rtl="1"/>
            <a:r>
              <a:rPr lang="ar-EG" sz="6600" b="1" dirty="0">
                <a:cs typeface="+mn-cs"/>
              </a:rPr>
              <a:t> لأنك وحدكَ يهوه</a:t>
            </a:r>
          </a:p>
          <a:p>
            <a:pPr algn="ctr" rtl="1"/>
            <a:r>
              <a:rPr lang="ar-EG" sz="6600" b="1" dirty="0">
                <a:cs typeface="+mn-cs"/>
              </a:rPr>
              <a:t>تجعلُ مَسكَني في أمنٍ   </a:t>
            </a:r>
          </a:p>
          <a:p>
            <a:pPr algn="ctr" rtl="1"/>
            <a:r>
              <a:rPr lang="ar-EG" sz="6600" b="1" dirty="0">
                <a:cs typeface="+mn-cs"/>
              </a:rPr>
              <a:t> وفي طمأنينةٍ تُسَكِّنُني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30384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Words>141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269</cp:revision>
  <dcterms:created xsi:type="dcterms:W3CDTF">2021-12-07T14:30:00Z</dcterms:created>
  <dcterms:modified xsi:type="dcterms:W3CDTF">2024-11-06T08:39:01Z</dcterms:modified>
</cp:coreProperties>
</file>