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84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/>
            <a:r>
              <a:rPr lang="ar-EG" altLang="en-US" sz="6600" b="1" dirty="0"/>
              <a:t> ما أحلى مساكنَك يا رب القوات  </a:t>
            </a:r>
            <a:endParaRPr lang="en-US" altLang="en-US" sz="6600" b="1" dirty="0">
              <a:cs typeface="Arial" panose="020B0604020202020204" pitchFamily="34" charset="0"/>
            </a:endParaRPr>
          </a:p>
          <a:p>
            <a:pPr eaLnBrk="1" hangingPunct="1"/>
            <a:r>
              <a:rPr lang="ar-EG" altLang="en-US" sz="6600" b="1" dirty="0"/>
              <a:t>تشتاق نفسي بل تتوق</a:t>
            </a:r>
            <a:endParaRPr lang="en-US" altLang="en-US" sz="6600" b="1" dirty="0">
              <a:cs typeface="Arial" panose="020B0604020202020204" pitchFamily="34" charset="0"/>
            </a:endParaRPr>
          </a:p>
          <a:p>
            <a:pPr eaLnBrk="1" hangingPunct="1"/>
            <a:r>
              <a:rPr lang="ar-EG" altLang="en-US" sz="6600" b="1" dirty="0"/>
              <a:t>إلى ديار الرب</a:t>
            </a:r>
            <a:endParaRPr lang="en-US" altLang="en-US" sz="6600" b="1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6600" b="1" dirty="0">
                <a:cs typeface="Arial" panose="020B0604020202020204" pitchFamily="34" charset="0"/>
              </a:rPr>
              <a:t> </a:t>
            </a:r>
            <a:r>
              <a:rPr lang="ar-EG" altLang="en-US" sz="6600" b="1" dirty="0"/>
              <a:t>قلبي ولحمي، هما يهتفان</a:t>
            </a:r>
          </a:p>
          <a:p>
            <a:pPr eaLnBrk="1" hangingPunct="1"/>
            <a:r>
              <a:rPr lang="ar-EG" altLang="en-US" sz="6600" b="1" dirty="0"/>
              <a:t>بالإله الحي، بصنوف الألحان</a:t>
            </a:r>
            <a:endParaRPr lang="en-US" altLang="en-US" sz="66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العصفورُ وجدَ بيتا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واليمامةُ عشاً لصغارها</a:t>
            </a:r>
            <a:endParaRPr lang="en-US" altLang="en-US" sz="6000" b="1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عند موضع قرابينك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 err="1"/>
              <a:t>يارب</a:t>
            </a:r>
            <a:r>
              <a:rPr lang="ar-EG" altLang="en-US" sz="6000" b="1" dirty="0"/>
              <a:t> الجنود ملكي وإلهي</a:t>
            </a:r>
            <a:endParaRPr lang="en-US" altLang="en-US" sz="6000" b="1" dirty="0">
              <a:cs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 طوبى للساكنينَ، في بيتِك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هم على الدوام، يسبحونك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4488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9173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طوبى لأناسٍ عزهم بك       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رتبوا في قلوبهم    مصاعد إليك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يعبرون في    وادي الجفافِ    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فيجعلونه   ينابيع مياهٍ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وبأمطار الشريعةِ أيضا    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يغطونه بالبركاتِ.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1574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6065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يذهبون من  قوةٍ إلى قوةٍ   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 ينطلقون من جبلٍ إلى جبلٍ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إلى أن يتجلى   الله لهم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 في الجبل المقدس  هناك يُرَوْنَ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يارب</a:t>
            </a: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إله القوات  </a:t>
            </a:r>
          </a:p>
          <a:p>
            <a:pPr marL="342900" marR="0" lvl="0" indent="-34290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EG" alt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استمع صلاتي   اصغ يا(إله يعقوب).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26732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88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يا الله </a:t>
            </a:r>
            <a:r>
              <a:rPr lang="ar-EG" altLang="en-US" sz="6000" b="1" dirty="0" err="1"/>
              <a:t>ياحمانا</a:t>
            </a:r>
            <a:r>
              <a:rPr lang="ar-EG" altLang="en-US" sz="6000" b="1" dirty="0"/>
              <a:t> العظيم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  انظر والتفت إلى وجه مسيحِك</a:t>
            </a:r>
            <a:endParaRPr lang="en-US" altLang="en-US" sz="6000" b="1" dirty="0"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لأن يوماً   واحداً في دياركَ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هو خيرٌ لي، خيرٌ من ألفٍ</a:t>
            </a:r>
            <a:endParaRPr lang="en-US" altLang="en-US" sz="6000" b="1" dirty="0"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اخترتُ الوقوفَ، في عتبة بيت إلهي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000" b="1" dirty="0"/>
              <a:t>  على السكنِ، في خيام الأشرار.</a:t>
            </a:r>
            <a:endParaRPr lang="en-US" altLang="en-US" sz="6000" b="1" dirty="0"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81685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77405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/>
              <a:t>لأن الرب الله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/>
              <a:t>  شمس وحمايةٌ، وحصنٌ عظيم</a:t>
            </a:r>
            <a:endParaRPr lang="en-US" altLang="en-US" sz="6600" dirty="0"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/>
              <a:t>الرب يعطي رحمةً ومجداً 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/>
              <a:t>  </a:t>
            </a:r>
            <a:r>
              <a:rPr lang="ar-EG" altLang="en-US" sz="6600" b="1" dirty="0" err="1"/>
              <a:t>لايمنعُ</a:t>
            </a:r>
            <a:r>
              <a:rPr lang="ar-EG" altLang="en-US" sz="6600" b="1" dirty="0"/>
              <a:t> خيراً عن المكمِّلين</a:t>
            </a:r>
            <a:endParaRPr lang="en-US" altLang="en-US" sz="6600" dirty="0"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 err="1"/>
              <a:t>يارب</a:t>
            </a:r>
            <a:r>
              <a:rPr lang="ar-EG" altLang="en-US" sz="6600" b="1" dirty="0"/>
              <a:t> الجنود طوبى للإنسان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6600" b="1" dirty="0"/>
              <a:t>  المتكل عليك، </a:t>
            </a:r>
            <a:r>
              <a:rPr lang="ar-EG" altLang="en-US" sz="6600" b="1" dirty="0" err="1"/>
              <a:t>هللويا</a:t>
            </a:r>
            <a:r>
              <a:rPr lang="ar-EG" altLang="en-US" sz="6600" b="1" dirty="0"/>
              <a:t>. </a:t>
            </a:r>
            <a:endParaRPr lang="en-US" altLang="en-US" sz="6600" dirty="0"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4018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hangingPunct="1"/>
            <a:endParaRPr lang="ar-EG" altLang="en-US" sz="11500" b="1" dirty="0">
              <a:solidFill>
                <a:srgbClr val="005024"/>
              </a:solidFill>
              <a:cs typeface="+mn-cs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r>
              <a:rPr lang="ar-EG" altLang="en-US" sz="11500" b="1" dirty="0">
                <a:solidFill>
                  <a:srgbClr val="005024"/>
                </a:solidFill>
                <a:cs typeface="+mn-cs"/>
              </a:rPr>
              <a:t>..</a:t>
            </a:r>
            <a:r>
              <a:rPr lang="ar-EG" altLang="en-US" sz="11500" b="1" dirty="0" err="1">
                <a:solidFill>
                  <a:srgbClr val="005024"/>
                </a:solidFill>
                <a:cs typeface="+mn-cs"/>
              </a:rPr>
              <a:t>هللويا</a:t>
            </a:r>
            <a:endParaRPr lang="ar-EG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77845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194</Words>
  <Application>Microsoft Office PowerPoint</Application>
  <PresentationFormat>عرض على الشاشة (4:3)</PresentationFormat>
  <Paragraphs>49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2024-11-07T11:48:13Z</dcterms:modified>
</cp:coreProperties>
</file>