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5" r:id="rId2"/>
    <p:sldId id="303" r:id="rId3"/>
    <p:sldId id="304" r:id="rId4"/>
    <p:sldId id="305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5" r:id="rId15"/>
    <p:sldId id="29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2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مز 136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ar-EG" sz="7200" b="1" dirty="0">
                <a:latin typeface="Arial" pitchFamily="34" charset="0"/>
              </a:rPr>
              <a:t>احمدُوا الربَّ لأنهُ صالحٌ،</a:t>
            </a:r>
          </a:p>
          <a:p>
            <a:pPr fontAlgn="auto">
              <a:spcAft>
                <a:spcPts val="0"/>
              </a:spcAft>
              <a:defRPr/>
            </a:pPr>
            <a:r>
              <a:rPr lang="ar-EG" sz="7200" b="1" dirty="0">
                <a:latin typeface="Arial" pitchFamily="34" charset="0"/>
              </a:rPr>
              <a:t>لأنَّ إلي الأبد رحمتهُ</a:t>
            </a:r>
          </a:p>
          <a:p>
            <a:pPr fontAlgn="auto">
              <a:spcAft>
                <a:spcPts val="0"/>
              </a:spcAft>
              <a:defRPr/>
            </a:pPr>
            <a:r>
              <a:rPr lang="ar-EG" sz="7200" b="1" dirty="0">
                <a:latin typeface="Arial" pitchFamily="34" charset="0"/>
              </a:rPr>
              <a:t>احمدُوا إلهَ الآلهةِ ،</a:t>
            </a:r>
          </a:p>
          <a:p>
            <a:pPr fontAlgn="auto">
              <a:spcAft>
                <a:spcPts val="0"/>
              </a:spcAft>
              <a:defRPr/>
            </a:pPr>
            <a:r>
              <a:rPr lang="ar-EG" sz="7200" b="1" dirty="0">
                <a:latin typeface="Arial" pitchFamily="34" charset="0"/>
              </a:rPr>
              <a:t>لأنَّ إلي الأبدِ رحمتهُ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احمدُوا ربَّ الأربابِ 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الصانعَ العجائبَ العِظامَ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وحدهُ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الصانعَ السَّمواتِ بفهمٍ،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الباسطَ الأرضَ على المياهِ،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32022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الصانعَ أنوارًا عظيمةً،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الشمسَ لحكمِ النهارِ،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757440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القمرَ و الكوَاكب لحُكم الليلِ،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لأنَّ إلي الأبدِ رحمتهُ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الذي ضربَ مصرَ مع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 </a:t>
            </a:r>
            <a:r>
              <a:rPr lang="ar-EG" altLang="en-US" sz="6600" b="1" dirty="0" err="1"/>
              <a:t>أبْكارِهَا</a:t>
            </a:r>
            <a:r>
              <a:rPr lang="ar-EG" altLang="en-US" sz="6600" b="1" dirty="0"/>
              <a:t>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لأنَّ إلي الأبدِ رحمتهُ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043128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وأخرَجَ إسرائيلَ منْ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وسطهمْ،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لأنَّ إلي الأبدِ رحمتهُ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بيدٍ شديدةٍ وذراعٍ ممدُودةٍ،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لأنَّ إلي الأبدِ رحمتهُ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206197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الذي شقَّ بحرَ سوفٍ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إلي شققٍ،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لأنَّ إلي الأبدِ رحمتهُ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وعبَّرَ إسرائيلَ فِي وسطهِ،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لأنَّ إلي الأبدِ رحمتهُ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3370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ودفعَ فرعونَ وقوتهُ 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في بحرِ سوفٍ،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لأنَّ إلي الأبدِ رحمتهُ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الذي سارَ بشعبهِ في البريةِ،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6600" b="1" dirty="0"/>
              <a:t>لأنَّ إلي الأبدِ رحمتهُ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88124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الذي ضربَ ملوكاً عظماءَ،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وقتلَ ملُوكاً أعزَّاء،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470486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سيحُونَ ملكَ </a:t>
            </a:r>
            <a:r>
              <a:rPr lang="ar-EG" altLang="en-US" sz="7200" b="1" dirty="0" err="1"/>
              <a:t>الأمُورِيِّين</a:t>
            </a:r>
            <a:r>
              <a:rPr lang="ar-EG" altLang="en-US" sz="7200" b="1" dirty="0"/>
              <a:t>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وعوجَ ملكَ باشانَ،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48687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وأعْطى أرضهُمْ ميراثاً،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 err="1"/>
              <a:t>ميرثاً</a:t>
            </a:r>
            <a:r>
              <a:rPr lang="ar-EG" altLang="en-US" sz="7200" b="1" dirty="0"/>
              <a:t> لإسرائيل عبدهِ،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30527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الذي في </a:t>
            </a:r>
            <a:r>
              <a:rPr lang="ar-EG" altLang="en-US" sz="7200" b="1" dirty="0" err="1"/>
              <a:t>مذلتنا</a:t>
            </a:r>
            <a:r>
              <a:rPr lang="ar-EG" altLang="en-US" sz="7200" b="1" dirty="0"/>
              <a:t> ذكرَنَا،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ونجَّانا منْ أعْدائِنَا،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93901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الذي يُعْطى خُبزاً لكُلِّ بشرٍ،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احمدُوا إلهَ السماواتِ،</a:t>
            </a:r>
          </a:p>
          <a:p>
            <a:pPr algn="ctr" rtl="1">
              <a:buFont typeface="Wingdings 3" panose="05040102010807070707" pitchFamily="18" charset="2"/>
              <a:buNone/>
            </a:pPr>
            <a:r>
              <a:rPr lang="ar-EG" altLang="en-US" sz="7200" b="1" dirty="0"/>
              <a:t>لأنَّ إلي الأبدِ رحمتهُ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949994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3308</TotalTime>
  <Words>233</Words>
  <Application>Microsoft Office PowerPoint</Application>
  <PresentationFormat>عرض على الشاشة (4:3)</PresentationFormat>
  <Paragraphs>59</Paragraphs>
  <Slides>15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</vt:i4>
      </vt:variant>
    </vt:vector>
  </HeadingPairs>
  <TitlesOfParts>
    <vt:vector size="20" baseType="lpstr">
      <vt:lpstr>Arial</vt:lpstr>
      <vt:lpstr>Calibri</vt:lpstr>
      <vt:lpstr>Helvetica Neue</vt:lpstr>
      <vt:lpstr>Wingdings 3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270</cp:revision>
  <dcterms:created xsi:type="dcterms:W3CDTF">2021-12-07T14:30:00Z</dcterms:created>
  <dcterms:modified xsi:type="dcterms:W3CDTF">2024-11-09T08:27:27Z</dcterms:modified>
</cp:coreProperties>
</file>