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303" r:id="rId3"/>
    <p:sldId id="304" r:id="rId4"/>
    <p:sldId id="305" r:id="rId5"/>
    <p:sldId id="306" r:id="rId6"/>
    <p:sldId id="307" r:id="rId7"/>
    <p:sldId id="308" r:id="rId8"/>
    <p:sldId id="309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307"/>
            <p14:sldId id="308"/>
            <p14:sldId id="3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2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مز 43 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SA" altLang="en-US" sz="7200" b="1" dirty="0"/>
              <a:t>أقض لي، يا الله. </a:t>
            </a:r>
            <a:endParaRPr lang="en-US" altLang="en-US" sz="7200" b="1" dirty="0"/>
          </a:p>
          <a:p>
            <a:pPr rtl="1"/>
            <a:r>
              <a:rPr lang="ar-SA" altLang="en-US" sz="7200" b="1" dirty="0"/>
              <a:t>وخاصم مخاصمتي</a:t>
            </a:r>
            <a:br>
              <a:rPr lang="ar-SA" altLang="en-US" sz="7200" b="1" dirty="0"/>
            </a:br>
            <a:r>
              <a:rPr lang="ar-SA" altLang="en-US" sz="7200" b="1" dirty="0"/>
              <a:t>وانصفني من قومٍ. </a:t>
            </a:r>
            <a:endParaRPr lang="en-US" altLang="en-US" sz="7200" b="1" dirty="0"/>
          </a:p>
          <a:p>
            <a:pPr rtl="1"/>
            <a:r>
              <a:rPr lang="ar-SA" altLang="en-US" sz="7200" b="1" dirty="0"/>
              <a:t>وأمةٍ لا ترحم</a:t>
            </a:r>
            <a:endParaRPr lang="en-US" altLang="en-US" sz="72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Arial" panose="020B0604020202020204" pitchFamily="34" charset="0"/>
              <a:buNone/>
            </a:pPr>
            <a:r>
              <a:rPr lang="ar-SA" altLang="en-US" sz="7200" b="1" dirty="0"/>
              <a:t>اقض لي، يا الله. </a:t>
            </a:r>
            <a:endParaRPr lang="en-US" altLang="en-US" sz="7200" b="1" dirty="0"/>
          </a:p>
          <a:p>
            <a:pPr algn="ctr" rtl="1">
              <a:buFont typeface="Arial" panose="020B0604020202020204" pitchFamily="34" charset="0"/>
              <a:buNone/>
            </a:pPr>
            <a:r>
              <a:rPr lang="ar-SA" altLang="en-US" sz="7200" b="1" dirty="0"/>
              <a:t>وخاصم مخاصمتي</a:t>
            </a:r>
            <a:br>
              <a:rPr lang="ar-SA" altLang="en-US" sz="7200" b="1" dirty="0"/>
            </a:br>
            <a:r>
              <a:rPr lang="ar-SA" altLang="en-US" sz="7200" b="1" dirty="0"/>
              <a:t>ومن إنسانِ غشٍ ومكرٍ. </a:t>
            </a:r>
            <a:endParaRPr lang="en-US" altLang="en-US" sz="7200" b="1" dirty="0"/>
          </a:p>
          <a:p>
            <a:pPr algn="ctr" rtl="1">
              <a:buFont typeface="Arial" panose="020B0604020202020204" pitchFamily="34" charset="0"/>
              <a:buNone/>
            </a:pPr>
            <a:r>
              <a:rPr lang="ar-SA" altLang="en-US" sz="7200" b="1" dirty="0"/>
              <a:t>وظلم نجني</a:t>
            </a:r>
            <a:endParaRPr lang="en-US" altLang="en-US" sz="72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لأنك إلهي حصني.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 لماذا خذلتني؟</a:t>
            </a:r>
            <a:br>
              <a:rPr lang="ar-EG" altLang="en-US" sz="7200" b="1" dirty="0"/>
            </a:br>
            <a:r>
              <a:rPr lang="ar-EG" altLang="en-US" sz="7200" b="1" dirty="0"/>
              <a:t>هل لأمشي بالحداد.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من اضطهاد العدو؟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232022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ارسل نورك وحقك.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ليهدياني ويصعداني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إلى جبلِك المقدسِ.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والى مسكنِك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775744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فآتي إلى حضرتك.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عند موضع القرابين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واحمدك بالعود يا.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الله فرحة العابدين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043128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Arial" panose="020B0604020202020204" pitchFamily="34" charset="0"/>
              <a:buNone/>
            </a:pPr>
            <a:r>
              <a:rPr lang="ar-SA" altLang="en-US" sz="7200" b="1" dirty="0"/>
              <a:t>لماذا تكتئبين يا.</a:t>
            </a:r>
            <a:endParaRPr lang="en-US" altLang="en-US" sz="7200" b="1" dirty="0"/>
          </a:p>
          <a:p>
            <a:pPr algn="ctr" rtl="1">
              <a:buFont typeface="Arial" panose="020B0604020202020204" pitchFamily="34" charset="0"/>
              <a:buNone/>
            </a:pPr>
            <a:r>
              <a:rPr lang="ar-SA" altLang="en-US" sz="7200" b="1" dirty="0"/>
              <a:t> نفسي و فيَّ تئنين</a:t>
            </a:r>
            <a:endParaRPr lang="en-US" altLang="en-US" sz="7200" b="1" dirty="0"/>
          </a:p>
          <a:p>
            <a:pPr algn="ctr" rtl="1">
              <a:buFont typeface="Arial" panose="020B0604020202020204" pitchFamily="34" charset="0"/>
              <a:buNone/>
            </a:pPr>
            <a:r>
              <a:rPr lang="ar-SA" altLang="en-US" sz="7200" b="1" dirty="0"/>
              <a:t>ترجي الله لأني </a:t>
            </a:r>
            <a:endParaRPr lang="en-US" altLang="en-US" sz="7200" b="1" dirty="0"/>
          </a:p>
          <a:p>
            <a:pPr algn="ctr" rtl="1">
              <a:buFont typeface="Arial" panose="020B0604020202020204" pitchFamily="34" charset="0"/>
              <a:buNone/>
            </a:pPr>
            <a:r>
              <a:rPr lang="ar-SA" altLang="en-US" sz="7200" b="1" dirty="0"/>
              <a:t>س أحمده: مخلصي</a:t>
            </a:r>
            <a:endParaRPr lang="en-US" altLang="en-US" sz="72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20619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مخلصي وهو إلهي.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وصخرتي </a:t>
            </a:r>
            <a:r>
              <a:rPr lang="ar-EG" altLang="en-US" sz="7200" b="1" dirty="0" err="1"/>
              <a:t>هللويا</a:t>
            </a:r>
            <a:endParaRPr lang="ar-EG" altLang="en-US" sz="7200" b="1" dirty="0"/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 err="1"/>
              <a:t>هللويا</a:t>
            </a:r>
            <a:r>
              <a:rPr lang="ar-EG" altLang="en-US" sz="7200" b="1" dirty="0"/>
              <a:t>. </a:t>
            </a:r>
            <a:r>
              <a:rPr lang="ar-EG" altLang="en-US" sz="7200" b="1" dirty="0" err="1"/>
              <a:t>هللويا</a:t>
            </a:r>
            <a:r>
              <a:rPr lang="ar-EG" altLang="en-US" sz="7200" b="1" dirty="0"/>
              <a:t>.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 err="1"/>
              <a:t>هللويا</a:t>
            </a:r>
            <a:r>
              <a:rPr lang="ar-EG" altLang="en-US" sz="7200" b="1" dirty="0"/>
              <a:t>. </a:t>
            </a:r>
            <a:r>
              <a:rPr lang="ar-EG" altLang="en-US" sz="7200" b="1" dirty="0" err="1"/>
              <a:t>هللويا</a:t>
            </a:r>
            <a:endParaRPr lang="ar-EG" altLang="en-US" sz="7200" b="1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508314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3303</TotalTime>
  <Words>107</Words>
  <Application>Microsoft Office PowerPoint</Application>
  <PresentationFormat>عرض على الشاشة (4:3)</PresentationFormat>
  <Paragraphs>27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4" baseType="lpstr">
      <vt:lpstr>Arial</vt:lpstr>
      <vt:lpstr>Calibri</vt:lpstr>
      <vt:lpstr>Helvetica Neue</vt:lpstr>
      <vt:lpstr>Wingdings 3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270</cp:revision>
  <dcterms:created xsi:type="dcterms:W3CDTF">2021-12-07T14:30:00Z</dcterms:created>
  <dcterms:modified xsi:type="dcterms:W3CDTF">2024-11-09T08:24:06Z</dcterms:modified>
</cp:coreProperties>
</file>