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3" r:id="rId3"/>
    <p:sldId id="304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32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مس الارض بحبك ربي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مس الأرض بحبك ربي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يا عارف شوقنا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لمسة ترد الفكر الشارد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نرجع نهدى ونخضع ليك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ارسل جوع من نوع جديد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تبقى الكلمة خبز الوليد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تحيينا وإحنا نحياها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تشفينا ونشهد بغناها</a:t>
            </a:r>
          </a:p>
          <a:p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مس الأرض بحبك ربي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يا عارف شوقنا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لمسة ترد الفكر الشارد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نرجع نهدى ونخضع ليك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507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ارسل نار روحك نقيد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انخس قلوب شعبك يزيد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اهدينا وارسم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خطاوينا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اشعلنا وقدس أوانينا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30783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مس الأرض بحبك ربي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يا عارف شوقنا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لمسة ترد الفكر الشارد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نرجع نهدى ونخضع ليك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3366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ارسل خوفك قدام عينينا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هيبتك تعود وتسود علينا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نركع ولا نحني هامتنا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نعبد غير اللي خالقنا</a:t>
            </a:r>
            <a:br>
              <a:rPr lang="ar-EG" sz="7200" b="1" dirty="0">
                <a:cs typeface="+mn-cs"/>
              </a:rPr>
            </a:br>
            <a:endParaRPr lang="en-US" altLang="en-US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74481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مس الأرض بحبك ربي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ربي يا عارف شوقنا إليك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لمسة ترد الفكر الشارد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نرجع نهدى ونخضع ليك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0692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3307</TotalTime>
  <Words>144</Words>
  <Application>Microsoft Office PowerPoint</Application>
  <PresentationFormat>عرض على الشاشة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2024-11-09T08:38:33Z</dcterms:modified>
</cp:coreProperties>
</file>