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9" r:id="rId4"/>
    <p:sldId id="304" r:id="rId5"/>
    <p:sldId id="310" r:id="rId6"/>
    <p:sldId id="311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04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مستحق هو الحمل المذبوح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مستحق هو الحمل </a:t>
            </a:r>
          </a:p>
          <a:p>
            <a:pPr algn="ctr" rtl="1"/>
            <a:r>
              <a:rPr lang="ar-EG" sz="7200" b="1" dirty="0">
                <a:cs typeface="+mn-cs"/>
              </a:rPr>
              <a:t>المذبوح عنا يأخذ </a:t>
            </a:r>
          </a:p>
          <a:p>
            <a:pPr algn="ctr" rtl="1"/>
            <a:r>
              <a:rPr lang="ar-EG" sz="7200" b="1" dirty="0">
                <a:cs typeface="+mn-cs"/>
              </a:rPr>
              <a:t>المجد والكرامة  </a:t>
            </a:r>
            <a:br>
              <a:rPr lang="ar-EG" sz="7200" b="1" dirty="0">
                <a:cs typeface="+mn-cs"/>
              </a:rPr>
            </a:br>
            <a:r>
              <a:rPr lang="ar-EG" sz="7200" b="1" dirty="0">
                <a:cs typeface="+mn-cs"/>
              </a:rPr>
              <a:t>والسلطان للأبد </a:t>
            </a:r>
            <a:endParaRPr lang="en-US" altLang="en-US" sz="199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قدوس </a:t>
            </a:r>
            <a:r>
              <a:rPr lang="ar-EG" sz="6000" b="1" dirty="0" err="1">
                <a:solidFill>
                  <a:srgbClr val="005024"/>
                </a:solidFill>
                <a:cs typeface="+mn-cs"/>
              </a:rPr>
              <a:t>قدوس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6000" b="1" dirty="0" err="1">
                <a:solidFill>
                  <a:srgbClr val="005024"/>
                </a:solidFill>
                <a:cs typeface="+mn-cs"/>
              </a:rPr>
              <a:t>قدوس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هو الــــــــــرب الإله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القادر على كــل شيء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الكائن وقد كان والذى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سوف يأتي أمام عرشك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أنحني أعبدك</a:t>
            </a:r>
            <a:endParaRPr lang="en-US" altLang="en-US" sz="138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dirty="0"/>
              <a:t>وجهه يلمع مثل الشمس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dirty="0"/>
              <a:t>عيناه لهيب نار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dirty="0"/>
              <a:t>صوته صوت مياه كثيره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dirty="0"/>
              <a:t>صوته يخلق الحياه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/>
              <a:t>وجهه يلمع مثل الشمس </a:t>
            </a:r>
          </a:p>
          <a:p>
            <a:pPr algn="ctr" rtl="1"/>
            <a:r>
              <a:rPr lang="ar-EG" sz="7200" b="1" dirty="0"/>
              <a:t>عيناه لهيب نــــــــار </a:t>
            </a:r>
          </a:p>
          <a:p>
            <a:pPr algn="ctr" rtl="1"/>
            <a:r>
              <a:rPr lang="ar-EG" sz="6600" b="1" dirty="0"/>
              <a:t>حول عرشه نار بروق ورعود </a:t>
            </a:r>
            <a:r>
              <a:rPr lang="ar-EG" sz="7200" b="1" dirty="0"/>
              <a:t>مجداً للحي للأبد</a:t>
            </a:r>
            <a:endParaRPr lang="en-US" altLang="en-US" sz="72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89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قدوس </a:t>
            </a:r>
            <a:r>
              <a:rPr lang="ar-EG" sz="6000" b="1" dirty="0" err="1">
                <a:solidFill>
                  <a:srgbClr val="005024"/>
                </a:solidFill>
                <a:cs typeface="+mn-cs"/>
              </a:rPr>
              <a:t>قدوس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6000" b="1" dirty="0" err="1">
                <a:solidFill>
                  <a:srgbClr val="005024"/>
                </a:solidFill>
                <a:cs typeface="+mn-cs"/>
              </a:rPr>
              <a:t>قدوس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dirty="0">
                <a:solidFill>
                  <a:srgbClr val="005024"/>
                </a:solidFill>
                <a:cs typeface="+mn-cs"/>
              </a:rPr>
              <a:t>هو الــــــــــرب الإله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القادر على كــل شيء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الكائن وقد كان والذى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سوف يأتي أمام عرشك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أنحني أعبدك</a:t>
            </a:r>
            <a:endParaRPr lang="en-US" altLang="en-US" sz="138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92799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3311</TotalTime>
  <Words>87</Words>
  <Application>Microsoft Office PowerPoint</Application>
  <PresentationFormat>عرض على الشاشة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271</cp:revision>
  <dcterms:created xsi:type="dcterms:W3CDTF">2021-12-07T14:30:00Z</dcterms:created>
  <dcterms:modified xsi:type="dcterms:W3CDTF">2024-11-10T10:44:50Z</dcterms:modified>
</cp:coreProperties>
</file>