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5" r:id="rId2"/>
    <p:sldId id="303" r:id="rId3"/>
    <p:sldId id="304" r:id="rId4"/>
    <p:sldId id="310" r:id="rId5"/>
    <p:sldId id="305" r:id="rId6"/>
    <p:sldId id="311" r:id="rId7"/>
    <p:sldId id="312" r:id="rId8"/>
    <p:sldId id="307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29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10"/>
            <p14:sldId id="305"/>
            <p14:sldId id="311"/>
            <p14:sldId id="312"/>
            <p14:sldId id="307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مستحق وحد تأخد المجد لك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(ع الكرسي عالي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جالس 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عمانوئيل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مرتفع عالي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وإنت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لابس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فخر الأكاليل)2</a:t>
            </a: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(وأنادي وأقول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قدوس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قدوس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يسوع ربي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إله قدوس)2</a:t>
            </a:r>
          </a:p>
          <a:p>
            <a:pPr algn="ctr" rtl="1">
              <a:buFont typeface="Wingdings 3" panose="05040102010807070707" pitchFamily="18" charset="2"/>
              <a:buNone/>
            </a:pP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(مستحق وحدك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تأخد المجد لك)2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(يا يسوع ربي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حبيب قلبي)2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80259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effectLst/>
                <a:latin typeface="jomhuria"/>
                <a:cs typeface="+mn-cs"/>
              </a:rPr>
              <a:t>(وأنا في محضرك </a:t>
            </a:r>
          </a:p>
          <a:p>
            <a:pPr algn="ctr" rtl="1"/>
            <a:r>
              <a:rPr lang="ar-EG" sz="6600" b="1" i="0" dirty="0" err="1">
                <a:effectLst/>
                <a:latin typeface="jomhuria"/>
                <a:cs typeface="+mn-cs"/>
              </a:rPr>
              <a:t>باكتشف</a:t>
            </a:r>
            <a:r>
              <a:rPr lang="ar-EG" sz="6600" b="1" i="0" dirty="0">
                <a:effectLst/>
                <a:latin typeface="jomhuria"/>
                <a:cs typeface="+mn-cs"/>
              </a:rPr>
              <a:t> ضعفي لأنك قدوس</a:t>
            </a:r>
          </a:p>
          <a:p>
            <a:pPr algn="ctr" rtl="1"/>
            <a:r>
              <a:rPr lang="ar-EG" sz="6600" b="1" i="0" dirty="0">
                <a:effectLst/>
                <a:latin typeface="jomhuria"/>
                <a:cs typeface="+mn-cs"/>
              </a:rPr>
              <a:t>لما أنظر وجهك قوة ترفعني</a:t>
            </a:r>
          </a:p>
          <a:p>
            <a:pPr algn="ctr" rtl="1"/>
            <a:r>
              <a:rPr lang="ar-EG" sz="6600" b="1" i="0" dirty="0">
                <a:effectLst/>
                <a:latin typeface="jomhuria"/>
                <a:cs typeface="+mn-cs"/>
              </a:rPr>
              <a:t>ويحلي الجلوس)2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29697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(وأنادي وأقول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قدوس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قدوس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يسوع ربي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إله قدوس)2</a:t>
            </a:r>
          </a:p>
          <a:p>
            <a:pPr algn="ctr" rtl="1">
              <a:buFont typeface="Wingdings 3" panose="05040102010807070707" pitchFamily="18" charset="2"/>
              <a:buNone/>
            </a:pP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92344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(مستحق وحدك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تأخد المجد لك)2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(يا يسوع ربي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حبيب قلبي)2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2510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(بجمرة مذبحك مس شفتاي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ربي وامسحني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ورش بدمك يا رب عليَّ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قدسني وأرسلني)2</a:t>
            </a: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98444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(وأنادي وأقول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قدوس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قدوس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يسوع ربي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إله قدوس)2</a:t>
            </a:r>
          </a:p>
          <a:p>
            <a:pPr algn="ctr" rtl="1">
              <a:buFont typeface="Wingdings 3" panose="05040102010807070707" pitchFamily="18" charset="2"/>
              <a:buNone/>
            </a:pP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66277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(مستحق وحدك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تأخد المجد لك)2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(يا يسوع ربي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حبيب قلبي)2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22282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(مع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السرافيم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ربي أسبحك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وأعطي المجد لك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حول العرش العظيم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هاسجد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لك وأباركك)2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59655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(وأنادي وأقول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قدوس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قدوس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يسوع ربي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إله قدوس)2</a:t>
            </a:r>
          </a:p>
          <a:p>
            <a:pPr algn="ctr" rtl="1">
              <a:buFont typeface="Wingdings 3" panose="05040102010807070707" pitchFamily="18" charset="2"/>
              <a:buNone/>
            </a:pP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10543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(مستحق وحدك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تأخد المجد لك)2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(يا يسوع ربي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حبيب قلبي)2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3344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(الأرض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والسما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مليانة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بمجدك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 يا ابن الله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نهتف لك نعظم اسمك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لأنــــــــــك أنت الله)2</a:t>
            </a: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69065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(وأنادي وأقول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قدوس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jomhuria"/>
                <a:cs typeface="+mn-cs"/>
              </a:rPr>
              <a:t>قدوس</a:t>
            </a:r>
            <a:endParaRPr lang="ar-EG" sz="72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يسوع ربي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jomhuria"/>
                <a:cs typeface="+mn-cs"/>
              </a:rPr>
              <a:t>إله قدوس)2</a:t>
            </a:r>
          </a:p>
          <a:p>
            <a:pPr algn="ctr" rtl="1">
              <a:buFont typeface="Wingdings 3" panose="05040102010807070707" pitchFamily="18" charset="2"/>
              <a:buNone/>
            </a:pP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88700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(مستحق وحدك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تأخد المجد لك)2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(يا يسوع ربي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حبيب قلبي)2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33146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252</Words>
  <Application>Microsoft Office PowerPoint</Application>
  <PresentationFormat>عرض على الشاشة (4:3)</PresentationFormat>
  <Paragraphs>77</Paragraphs>
  <Slides>17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3" baseType="lpstr">
      <vt:lpstr>Arial</vt:lpstr>
      <vt:lpstr>Calibri</vt:lpstr>
      <vt:lpstr>Helvetica Neue</vt:lpstr>
      <vt:lpstr>jomhuria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2024-11-10T10:51:41Z</dcterms:modified>
</cp:coreProperties>
</file>