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75" r:id="rId2"/>
    <p:sldId id="303" r:id="rId3"/>
    <p:sldId id="309" r:id="rId4"/>
    <p:sldId id="310" r:id="rId5"/>
    <p:sldId id="293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9"/>
            <p14:sldId id="310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57" d="100"/>
          <a:sy n="57" d="100"/>
        </p:scale>
        <p:origin x="60" y="400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11/10/2024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11/10/2024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مسحت بالدهن راسي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5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erlin Sans FB" pitchFamily="34" charset="0"/>
                <a:ea typeface="+mj-ea"/>
                <a:cs typeface="+mn-cs"/>
              </a:rPr>
              <a:t>مسحت بالدهن رأسي كأسي مروي </a:t>
            </a:r>
            <a:br>
              <a:rPr kumimoji="0" lang="ar-EG" sz="5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erlin Sans FB" pitchFamily="34" charset="0"/>
                <a:ea typeface="+mj-ea"/>
                <a:cs typeface="+mn-cs"/>
              </a:rPr>
            </a:br>
            <a:r>
              <a:rPr kumimoji="0" lang="ar-EG" sz="5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erlin Sans FB" pitchFamily="34" charset="0"/>
                <a:ea typeface="+mj-ea"/>
                <a:cs typeface="+mn-cs"/>
              </a:rPr>
              <a:t>تدهنت بزيت الروح من عند إلهي</a:t>
            </a:r>
            <a:br>
              <a:rPr kumimoji="0" lang="ar-EG" sz="5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erlin Sans FB" pitchFamily="34" charset="0"/>
                <a:ea typeface="+mj-ea"/>
                <a:cs typeface="+mn-cs"/>
              </a:rPr>
            </a:br>
            <a:r>
              <a:rPr kumimoji="0" lang="ar-EG" sz="5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erlin Sans FB" pitchFamily="34" charset="0"/>
                <a:ea typeface="+mj-ea"/>
                <a:cs typeface="+mn-cs"/>
              </a:rPr>
              <a:t>إنما خير ورحمة يتبعاني في حياتي </a:t>
            </a:r>
            <a:br>
              <a:rPr kumimoji="0" lang="ar-EG" sz="5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erlin Sans FB" pitchFamily="34" charset="0"/>
                <a:ea typeface="+mj-ea"/>
                <a:cs typeface="+mn-cs"/>
              </a:rPr>
            </a:br>
            <a:r>
              <a:rPr kumimoji="0" lang="ar-EG" sz="5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erlin Sans FB" pitchFamily="34" charset="0"/>
                <a:ea typeface="+mj-ea"/>
                <a:cs typeface="+mn-cs"/>
              </a:rPr>
              <a:t>وأسكن في بيت الرب إلى يوم مماتي  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dirty="0" err="1">
                <a:cs typeface="+mn-cs"/>
              </a:rPr>
              <a:t>هللويا</a:t>
            </a:r>
            <a:r>
              <a:rPr lang="ar-EG" sz="6000" b="1" dirty="0">
                <a:cs typeface="+mn-cs"/>
              </a:rPr>
              <a:t> </a:t>
            </a:r>
            <a:r>
              <a:rPr lang="ar-EG" sz="6000" b="1" dirty="0" err="1">
                <a:cs typeface="+mn-cs"/>
              </a:rPr>
              <a:t>هللويا</a:t>
            </a:r>
            <a:r>
              <a:rPr lang="ar-EG" sz="6000" b="1" dirty="0">
                <a:cs typeface="+mn-cs"/>
              </a:rPr>
              <a:t> </a:t>
            </a:r>
            <a:r>
              <a:rPr lang="ar-EG" sz="6000" b="1" dirty="0" err="1">
                <a:cs typeface="+mn-cs"/>
              </a:rPr>
              <a:t>هللويا</a:t>
            </a:r>
            <a:r>
              <a:rPr lang="ar-EG" sz="6000" b="1" dirty="0">
                <a:cs typeface="+mn-cs"/>
              </a:rPr>
              <a:t> </a:t>
            </a:r>
            <a:r>
              <a:rPr lang="ar-EG" sz="6000" b="1" dirty="0" err="1">
                <a:cs typeface="+mn-cs"/>
              </a:rPr>
              <a:t>هللويا</a:t>
            </a:r>
            <a:r>
              <a:rPr lang="ar-EG" sz="6000" b="1" dirty="0">
                <a:cs typeface="+mn-cs"/>
              </a:rPr>
              <a:t> </a:t>
            </a:r>
            <a:br>
              <a:rPr lang="ar-EG" sz="6000" b="1" dirty="0">
                <a:cs typeface="+mn-cs"/>
              </a:rPr>
            </a:br>
            <a:r>
              <a:rPr lang="ar-EG" sz="6000" b="1" dirty="0">
                <a:cs typeface="+mn-cs"/>
              </a:rPr>
              <a:t>خير ورحمة في كل حياتي</a:t>
            </a:r>
            <a:br>
              <a:rPr lang="ar-EG" sz="6000" b="1" dirty="0">
                <a:cs typeface="+mn-cs"/>
              </a:rPr>
            </a:br>
            <a:r>
              <a:rPr lang="ar-EG" sz="6000" b="1" dirty="0" err="1">
                <a:cs typeface="+mn-cs"/>
              </a:rPr>
              <a:t>هللويا</a:t>
            </a:r>
            <a:r>
              <a:rPr lang="ar-EG" sz="6000" b="1" dirty="0">
                <a:cs typeface="+mn-cs"/>
              </a:rPr>
              <a:t> </a:t>
            </a:r>
            <a:r>
              <a:rPr lang="ar-EG" sz="6000" b="1" dirty="0" err="1">
                <a:cs typeface="+mn-cs"/>
              </a:rPr>
              <a:t>هللويا</a:t>
            </a:r>
            <a:r>
              <a:rPr lang="ar-EG" sz="6000" b="1" dirty="0">
                <a:cs typeface="+mn-cs"/>
              </a:rPr>
              <a:t> </a:t>
            </a:r>
            <a:r>
              <a:rPr lang="ar-EG" sz="6000" b="1" dirty="0" err="1">
                <a:cs typeface="+mn-cs"/>
              </a:rPr>
              <a:t>هللويا</a:t>
            </a:r>
            <a:r>
              <a:rPr lang="ar-EG" sz="6000" b="1" dirty="0">
                <a:cs typeface="+mn-cs"/>
              </a:rPr>
              <a:t> </a:t>
            </a:r>
            <a:r>
              <a:rPr lang="ar-EG" sz="6000" b="1" dirty="0" err="1">
                <a:cs typeface="+mn-cs"/>
              </a:rPr>
              <a:t>هللويا</a:t>
            </a:r>
            <a:r>
              <a:rPr lang="ar-EG" sz="6000" b="1" dirty="0">
                <a:cs typeface="+mn-cs"/>
              </a:rPr>
              <a:t> </a:t>
            </a:r>
            <a:br>
              <a:rPr lang="ar-EG" sz="6000" b="1" dirty="0">
                <a:cs typeface="+mn-cs"/>
              </a:rPr>
            </a:br>
            <a:r>
              <a:rPr lang="ar-EG" sz="6000" b="1" dirty="0">
                <a:cs typeface="+mn-cs"/>
              </a:rPr>
              <a:t>أنا كلي ملك إلهي </a:t>
            </a:r>
            <a:br>
              <a:rPr lang="ar-EG" sz="6000" b="1" dirty="0">
                <a:cs typeface="+mn-cs"/>
              </a:rPr>
            </a:br>
            <a:r>
              <a:rPr lang="ar-EG" sz="6000" b="1" dirty="0" err="1">
                <a:cs typeface="+mn-cs"/>
              </a:rPr>
              <a:t>هللويا</a:t>
            </a:r>
            <a:r>
              <a:rPr lang="ar-EG" sz="6000" b="1" dirty="0">
                <a:cs typeface="+mn-cs"/>
              </a:rPr>
              <a:t> </a:t>
            </a:r>
            <a:r>
              <a:rPr lang="ar-EG" sz="6000" b="1" dirty="0" err="1">
                <a:cs typeface="+mn-cs"/>
              </a:rPr>
              <a:t>هللويا</a:t>
            </a:r>
            <a:r>
              <a:rPr lang="ar-EG" sz="6000" b="1" dirty="0">
                <a:cs typeface="+mn-cs"/>
              </a:rPr>
              <a:t> </a:t>
            </a:r>
            <a:r>
              <a:rPr lang="ar-EG" sz="6000" b="1" dirty="0" err="1">
                <a:cs typeface="+mn-cs"/>
              </a:rPr>
              <a:t>هللويا</a:t>
            </a:r>
            <a:r>
              <a:rPr lang="ar-EG" sz="6000" b="1" dirty="0">
                <a:cs typeface="+mn-cs"/>
              </a:rPr>
              <a:t> </a:t>
            </a:r>
            <a:r>
              <a:rPr lang="ar-EG" sz="6000" b="1" dirty="0" err="1">
                <a:cs typeface="+mn-cs"/>
              </a:rPr>
              <a:t>هللويا</a:t>
            </a:r>
            <a:r>
              <a:rPr lang="ar-EG" sz="6000" b="1" dirty="0">
                <a:cs typeface="+mn-cs"/>
              </a:rPr>
              <a:t> </a:t>
            </a:r>
            <a:br>
              <a:rPr lang="ar-EG" sz="6000" b="1" dirty="0">
                <a:cs typeface="+mn-cs"/>
              </a:rPr>
            </a:br>
            <a:r>
              <a:rPr lang="ar-EG" sz="6000" b="1" dirty="0">
                <a:cs typeface="+mn-cs"/>
              </a:rPr>
              <a:t>لا أتركك ولكني أفعل ما كلمتك به </a:t>
            </a:r>
            <a:endParaRPr lang="en-US" altLang="en-US" sz="138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6687533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dirty="0" err="1">
                <a:cs typeface="+mn-cs"/>
              </a:rPr>
              <a:t>هللويا</a:t>
            </a:r>
            <a:r>
              <a:rPr lang="ar-EG" sz="6000" b="1" dirty="0">
                <a:cs typeface="+mn-cs"/>
              </a:rPr>
              <a:t> </a:t>
            </a:r>
            <a:r>
              <a:rPr lang="ar-EG" sz="6000" b="1" dirty="0" err="1">
                <a:cs typeface="+mn-cs"/>
              </a:rPr>
              <a:t>هللويا</a:t>
            </a:r>
            <a:r>
              <a:rPr lang="ar-EG" sz="6000" b="1" dirty="0">
                <a:cs typeface="+mn-cs"/>
              </a:rPr>
              <a:t> </a:t>
            </a:r>
            <a:r>
              <a:rPr lang="ar-EG" sz="6000" b="1" dirty="0" err="1">
                <a:cs typeface="+mn-cs"/>
              </a:rPr>
              <a:t>هللويا</a:t>
            </a:r>
            <a:r>
              <a:rPr lang="ar-EG" sz="6000" b="1" dirty="0">
                <a:cs typeface="+mn-cs"/>
              </a:rPr>
              <a:t> </a:t>
            </a:r>
            <a:r>
              <a:rPr lang="ar-EG" sz="6000" b="1" dirty="0" err="1">
                <a:cs typeface="+mn-cs"/>
              </a:rPr>
              <a:t>هللويا</a:t>
            </a:r>
            <a:r>
              <a:rPr lang="ar-EG" sz="6000" b="1" dirty="0">
                <a:cs typeface="+mn-cs"/>
              </a:rPr>
              <a:t> </a:t>
            </a:r>
            <a:br>
              <a:rPr lang="ar-EG" sz="6000" b="1" dirty="0">
                <a:cs typeface="+mn-cs"/>
              </a:rPr>
            </a:br>
            <a:r>
              <a:rPr lang="ar-EG" sz="6000" b="1" dirty="0">
                <a:cs typeface="+mn-cs"/>
              </a:rPr>
              <a:t>خير ورحمة في كل حياتي</a:t>
            </a:r>
            <a:br>
              <a:rPr lang="ar-EG" sz="6000" b="1" dirty="0">
                <a:cs typeface="+mn-cs"/>
              </a:rPr>
            </a:br>
            <a:r>
              <a:rPr lang="ar-EG" sz="6000" b="1" dirty="0" err="1">
                <a:cs typeface="+mn-cs"/>
              </a:rPr>
              <a:t>هللويا</a:t>
            </a:r>
            <a:r>
              <a:rPr lang="ar-EG" sz="6000" b="1" dirty="0">
                <a:cs typeface="+mn-cs"/>
              </a:rPr>
              <a:t> </a:t>
            </a:r>
            <a:r>
              <a:rPr lang="ar-EG" sz="6000" b="1" dirty="0" err="1">
                <a:cs typeface="+mn-cs"/>
              </a:rPr>
              <a:t>هللويا</a:t>
            </a:r>
            <a:r>
              <a:rPr lang="ar-EG" sz="6000" b="1" dirty="0">
                <a:cs typeface="+mn-cs"/>
              </a:rPr>
              <a:t> </a:t>
            </a:r>
            <a:r>
              <a:rPr lang="ar-EG" sz="6000" b="1" dirty="0" err="1">
                <a:cs typeface="+mn-cs"/>
              </a:rPr>
              <a:t>هللويا</a:t>
            </a:r>
            <a:r>
              <a:rPr lang="ar-EG" sz="6000" b="1" dirty="0">
                <a:cs typeface="+mn-cs"/>
              </a:rPr>
              <a:t> </a:t>
            </a:r>
            <a:r>
              <a:rPr lang="ar-EG" sz="6000" b="1" dirty="0" err="1">
                <a:cs typeface="+mn-cs"/>
              </a:rPr>
              <a:t>هللويا</a:t>
            </a:r>
            <a:r>
              <a:rPr lang="ar-EG" sz="6000" b="1" dirty="0">
                <a:cs typeface="+mn-cs"/>
              </a:rPr>
              <a:t> </a:t>
            </a:r>
            <a:br>
              <a:rPr lang="ar-EG" sz="6000" b="1" dirty="0">
                <a:cs typeface="+mn-cs"/>
              </a:rPr>
            </a:br>
            <a:r>
              <a:rPr lang="ar-EG" sz="6000" b="1" dirty="0">
                <a:cs typeface="+mn-cs"/>
              </a:rPr>
              <a:t>أنا كلي ملك إلهي </a:t>
            </a:r>
            <a:br>
              <a:rPr lang="ar-EG" sz="6000" b="1" dirty="0">
                <a:cs typeface="+mn-cs"/>
              </a:rPr>
            </a:br>
            <a:r>
              <a:rPr lang="ar-EG" sz="6000" b="1" dirty="0" err="1">
                <a:cs typeface="+mn-cs"/>
              </a:rPr>
              <a:t>هللويا</a:t>
            </a:r>
            <a:r>
              <a:rPr lang="ar-EG" sz="6000" b="1" dirty="0">
                <a:cs typeface="+mn-cs"/>
              </a:rPr>
              <a:t> </a:t>
            </a:r>
            <a:r>
              <a:rPr lang="ar-EG" sz="6000" b="1" dirty="0" err="1">
                <a:cs typeface="+mn-cs"/>
              </a:rPr>
              <a:t>هللويا</a:t>
            </a:r>
            <a:r>
              <a:rPr lang="ar-EG" sz="6000" b="1" dirty="0">
                <a:cs typeface="+mn-cs"/>
              </a:rPr>
              <a:t> </a:t>
            </a:r>
            <a:r>
              <a:rPr lang="ar-EG" sz="6000" b="1" dirty="0" err="1">
                <a:cs typeface="+mn-cs"/>
              </a:rPr>
              <a:t>هللويا</a:t>
            </a:r>
            <a:r>
              <a:rPr lang="ar-EG" sz="6000" b="1" dirty="0">
                <a:cs typeface="+mn-cs"/>
              </a:rPr>
              <a:t> </a:t>
            </a:r>
            <a:r>
              <a:rPr lang="ar-EG" sz="6000" b="1" dirty="0" err="1">
                <a:cs typeface="+mn-cs"/>
              </a:rPr>
              <a:t>هللويا</a:t>
            </a:r>
            <a:r>
              <a:rPr lang="ar-EG" sz="6000" b="1" dirty="0">
                <a:cs typeface="+mn-cs"/>
              </a:rPr>
              <a:t> </a:t>
            </a:r>
            <a:br>
              <a:rPr lang="ar-EG" sz="6000" b="1" dirty="0">
                <a:cs typeface="+mn-cs"/>
              </a:rPr>
            </a:br>
            <a:r>
              <a:rPr lang="ar-EG" sz="5400" b="1" dirty="0">
                <a:cs typeface="+mn-cs"/>
              </a:rPr>
              <a:t>(لا أتركك ولكني أفعل ما كلمتك به)2 </a:t>
            </a:r>
            <a:endParaRPr lang="en-US" altLang="en-US" sz="138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1775364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3307</TotalTime>
  <Words>100</Words>
  <Application>Microsoft Office PowerPoint</Application>
  <PresentationFormat>عرض على الشاشة (4:3)</PresentationFormat>
  <Paragraphs>5</Paragraphs>
  <Slides>5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10" baseType="lpstr">
      <vt:lpstr>Arial</vt:lpstr>
      <vt:lpstr>Berlin Sans FB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271</cp:revision>
  <dcterms:created xsi:type="dcterms:W3CDTF">2021-12-07T14:30:00Z</dcterms:created>
  <dcterms:modified xsi:type="dcterms:W3CDTF">2024-11-10T11:02:21Z</dcterms:modified>
</cp:coreProperties>
</file>