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4" r:id="rId4"/>
    <p:sldId id="305" r:id="rId5"/>
    <p:sldId id="306" r:id="rId6"/>
    <p:sldId id="30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2" autoAdjust="0"/>
    <p:restoredTop sz="94660"/>
  </p:normalViewPr>
  <p:slideViewPr>
    <p:cSldViewPr>
      <p:cViewPr varScale="1">
        <p:scale>
          <a:sx n="57" d="100"/>
          <a:sy n="57" d="100"/>
        </p:scale>
        <p:origin x="40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بهون عليك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مش باهون عليك تسيبني في الخطايا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ترثي لضعفي يا يسوع وكمان تشفع فيَّ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فاتح إيدك ليَّ وحضورك يملاني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وبحب تقول لي إنك لسه باقي عليَّ</a:t>
            </a:r>
            <a:endParaRPr lang="en-US" altLang="en-US" sz="413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تعالَ يا يسوع بكتني وغيرني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أنا باصدق إن علاجي عندك وحدك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ما في غيرك أنا طالبه وقلبي مستني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اعمل فيَّ وغير قلبي علشان مجدك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9356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مش باهون عليك تسيبني في قيودي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تيجي بنورك وبحنان تكشف أسراري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مش علشان تكسرني لكن جاي تشفيني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قابلني وما في شيء عنك متداري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6775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كلمني بكلام الحق والحرية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فك قيودي وغير قلبي وغير حالي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ما في غيرك هايقوم نفسي المحنية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ليَّ حرية ونصرة بالدم الغالي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1785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بهون عليك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بهون عليك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 بهون عليك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60034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3312</TotalTime>
  <Words>109</Words>
  <Application>Microsoft Office PowerPoint</Application>
  <PresentationFormat>عرض على الشاشة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2024-11-10T11:13:09Z</dcterms:modified>
</cp:coreProperties>
</file>