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32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حاجة تطمن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بيدعمني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ويسندني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وقت الأزمة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بينجدني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كان وارد أتوه في السكة ألاقيه يناديني ويرشدني</a:t>
            </a:r>
            <a:br>
              <a:rPr lang="ar-EG" sz="6600" b="1" dirty="0">
                <a:cs typeface="+mn-cs"/>
              </a:rPr>
            </a:b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حاجة تطمن ؟ طبعاً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طبعاً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بتطمن</a:t>
            </a: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والجاي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متأمن ؟ طبعاً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طبعاً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متأمن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يبقى أنا كيف أتوكل على إنسان !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وإزاي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أحزن لو فارقوني الأعوان !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en-US" altLang="en-US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وإذا كنتم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وحدي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أنا مش وحدي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اللي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 الأكوان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6190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تقولش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كتيره وقليله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تعدم من يده وسيله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شايل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أركان الكون كله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وعارفها بأصغر تفصيله</a:t>
            </a:r>
            <a:br>
              <a:rPr lang="ar-EG" sz="6600" b="1" dirty="0">
                <a:cs typeface="+mn-cs"/>
              </a:rPr>
            </a:b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91846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حاجة تطمن ؟ طبعاً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طبعاً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بتطمن</a:t>
            </a: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والجاي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متأمن ؟ طبعاً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طبعاً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متأمن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يبقى أنا كيف أتوكل على إنسان !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وإزاي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أحزن لو فارقوني الأعوان !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en-US" altLang="en-US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1861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وإذا كنتم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وحدي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أنا مش وحدي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اللي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 الأكوان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6622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126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271</cp:revision>
  <dcterms:created xsi:type="dcterms:W3CDTF">2021-12-07T14:30:00Z</dcterms:created>
  <dcterms:modified xsi:type="dcterms:W3CDTF">2024-11-18T16:03:38Z</dcterms:modified>
</cp:coreProperties>
</file>