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 خارج حر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خارج حر بحب سيدي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وأحب أعيش العمر ليه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ده كل غالي يهون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عشانه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وأعيش في قربه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وأتهنى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بيه</a:t>
            </a:r>
            <a:br>
              <a:rPr lang="ar-EG" sz="6600" b="1" dirty="0">
                <a:cs typeface="+mn-cs"/>
              </a:rPr>
            </a:br>
            <a:endParaRPr lang="en-US" altLang="en-US" sz="1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خيره يشبع سنيني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وألقى ف حضنه الأمان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يشرق علي بنوره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دفا وحب و حنان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 كل صبح أشوف جماله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يملى عيني يروي الفؤاد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ألمس حضوره في حياتي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كلامه لي ميه و زاد</a:t>
            </a:r>
            <a:br>
              <a:rPr lang="ar-EG" sz="6600" b="1" dirty="0">
                <a:cs typeface="+mn-cs"/>
              </a:rPr>
            </a:br>
            <a:endParaRPr lang="en-US" altLang="en-US" sz="1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08432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خيره يشبع سنيني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وألقى ف حضنه الأمان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يشرق علي بنوره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دفا وحب و حنان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17769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 يوم الشر يحميني ستره وأسكن في ظل جناحيه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 إن ليلي طال وفجري غاب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ألقى شمسي ونهاري فيه</a:t>
            </a:r>
            <a:br>
              <a:rPr lang="ar-EG" sz="6600" b="1" dirty="0">
                <a:cs typeface="+mn-cs"/>
              </a:rPr>
            </a:br>
            <a:endParaRPr lang="en-US" altLang="en-US" sz="1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18818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خيره يشبع سنيني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وألقى ف حضنه الأمان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يشرق علي بنوره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دفا وحب و حنان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85769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3307</TotalTime>
  <Words>123</Words>
  <Application>Microsoft Office PowerPoint</Application>
  <PresentationFormat>عرض على الشاشة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Wingdings 3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271</cp:revision>
  <dcterms:created xsi:type="dcterms:W3CDTF">2021-12-07T14:30:00Z</dcterms:created>
  <dcterms:modified xsi:type="dcterms:W3CDTF">2024-11-10T11:18:35Z</dcterms:modified>
</cp:coreProperties>
</file>