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303" r:id="rId3"/>
    <p:sldId id="309" r:id="rId4"/>
    <p:sldId id="304" r:id="rId5"/>
    <p:sldId id="310" r:id="rId6"/>
    <p:sldId id="311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9"/>
            <p14:sldId id="304"/>
            <p14:sldId id="310"/>
            <p14:sldId id="31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مش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خايف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على نفسي معاك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مش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خايف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على نفسي معاك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 لا هداري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ولا ها اتجمل وأنا وياك (2)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cs typeface="+mn-cs"/>
              </a:rPr>
              <a:t>أصل يمينك دي سانداني</a:t>
            </a:r>
          </a:p>
          <a:p>
            <a:pPr algn="ctr" rtl="1"/>
            <a:r>
              <a:rPr lang="ar-EG" sz="6600" b="1" dirty="0">
                <a:cs typeface="+mn-cs"/>
              </a:rPr>
              <a:t>وعينيك دايماً </a:t>
            </a:r>
            <a:r>
              <a:rPr lang="ar-EG" sz="6600" b="1" dirty="0" err="1">
                <a:cs typeface="+mn-cs"/>
              </a:rPr>
              <a:t>بترعاني</a:t>
            </a:r>
            <a:endParaRPr lang="ar-EG" sz="6600" b="1" dirty="0">
              <a:cs typeface="+mn-cs"/>
            </a:endParaRPr>
          </a:p>
          <a:p>
            <a:pPr algn="ctr" rtl="1"/>
            <a:r>
              <a:rPr lang="ar-EG" sz="6600" b="1" dirty="0">
                <a:cs typeface="+mn-cs"/>
              </a:rPr>
              <a:t>مهما تعبت ما </a:t>
            </a:r>
            <a:r>
              <a:rPr lang="ar-EG" sz="6600" b="1" dirty="0" err="1">
                <a:cs typeface="+mn-cs"/>
              </a:rPr>
              <a:t>بتنساني</a:t>
            </a:r>
            <a:endParaRPr lang="ar-EG" sz="6600" b="1" dirty="0">
              <a:cs typeface="+mn-cs"/>
            </a:endParaRPr>
          </a:p>
          <a:p>
            <a:pPr algn="ctr" rtl="1"/>
            <a:r>
              <a:rPr lang="ar-EG" sz="6600" b="1" dirty="0">
                <a:cs typeface="+mn-cs"/>
              </a:rPr>
              <a:t>مهما ضعفت</a:t>
            </a:r>
          </a:p>
          <a:p>
            <a:pPr algn="ctr" rtl="1"/>
            <a:r>
              <a:rPr lang="ar-EG" sz="6600" b="1" dirty="0">
                <a:cs typeface="+mn-cs"/>
              </a:rPr>
              <a:t>في ضعفي ألقاك (2)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 أنت أبويا ليه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 اتجمل وأنا معاك</a:t>
            </a:r>
            <a:br>
              <a:rPr lang="ar-EG" sz="7200" b="1" dirty="0">
                <a:cs typeface="+mn-cs"/>
              </a:rPr>
            </a:b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بتطمني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وتقول لي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إيدي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شايلك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(2)</a:t>
            </a:r>
            <a:br>
              <a:rPr lang="ar-EG" sz="7200" b="1" dirty="0"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371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 تخاف على شكلك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ويايا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سلم لي الدفة وارتاح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تضعف تقوى انت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جوايا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صورتك قدام عيني نجاح (2)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969894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dirty="0">
                <a:effectLst/>
                <a:cs typeface="+mn-cs"/>
              </a:rPr>
              <a:t>ما في زيك يا يسوع (2)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effectLst/>
                <a:cs typeface="+mn-cs"/>
              </a:rPr>
              <a:t>قلبي يحبك يا يسوع (2)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effectLst/>
                <a:cs typeface="+mn-cs"/>
              </a:rPr>
              <a:t>أنا مديون لك يا يسوع (2)</a:t>
            </a:r>
          </a:p>
          <a:p>
            <a:pPr algn="ctr" rtl="1">
              <a:lnSpc>
                <a:spcPct val="150000"/>
              </a:lnSpc>
            </a:pPr>
            <a:endParaRPr lang="ar-EG" sz="6600" b="1" dirty="0">
              <a:effectLst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683980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3308</TotalTime>
  <Words>104</Words>
  <Application>Microsoft Office PowerPoint</Application>
  <PresentationFormat>عرض على الشاشة (4:3)</PresentationFormat>
  <Paragraphs>18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2" baseType="lpstr">
      <vt:lpstr>Arial</vt:lpstr>
      <vt:lpstr>Calibri</vt:lpstr>
      <vt:lpstr>Helvetica Neue</vt:lpstr>
      <vt:lpstr>Wingdings 3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272</cp:revision>
  <dcterms:created xsi:type="dcterms:W3CDTF">2021-12-07T14:30:00Z</dcterms:created>
  <dcterms:modified xsi:type="dcterms:W3CDTF">2024-11-11T11:21:00Z</dcterms:modified>
</cp:coreProperties>
</file>