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12" r:id="rId4"/>
    <p:sldId id="309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2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 لاقـــــي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altLang="en-US" sz="7200" b="1" dirty="0">
                <a:cs typeface="+mn-cs"/>
              </a:rPr>
              <a:t>مش لاقي كلام </a:t>
            </a:r>
          </a:p>
          <a:p>
            <a:pPr algn="ctr" rtl="1"/>
            <a:r>
              <a:rPr lang="ar-EG" altLang="en-US" sz="7200" b="1" dirty="0">
                <a:cs typeface="+mn-cs"/>
              </a:rPr>
              <a:t>أعبر بيه عن حبى </a:t>
            </a:r>
            <a:br>
              <a:rPr lang="ar-EG" altLang="en-US" sz="7200" b="1" dirty="0">
                <a:cs typeface="+mn-cs"/>
              </a:rPr>
            </a:br>
            <a:r>
              <a:rPr lang="ar-EG" altLang="en-US" sz="7200" b="1" dirty="0" err="1">
                <a:cs typeface="+mn-cs"/>
              </a:rPr>
              <a:t>إديتني</a:t>
            </a:r>
            <a:r>
              <a:rPr lang="ar-EG" altLang="en-US" sz="7200" b="1" dirty="0">
                <a:cs typeface="+mn-cs"/>
              </a:rPr>
              <a:t> سلام صليب </a:t>
            </a:r>
          </a:p>
          <a:p>
            <a:pPr algn="ctr" rtl="1"/>
            <a:r>
              <a:rPr lang="ar-EG" altLang="en-US" sz="7200" b="1" dirty="0">
                <a:cs typeface="+mn-cs"/>
              </a:rPr>
              <a:t>حبك دليل فرحى </a:t>
            </a:r>
            <a:br>
              <a:rPr lang="ar-EG" altLang="en-US" sz="7200" b="1" dirty="0">
                <a:cs typeface="+mn-cs"/>
              </a:rPr>
            </a:br>
            <a:endParaRPr lang="ar-EG" sz="72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br>
              <a:rPr lang="ar-EG" altLang="en-US" sz="5400" b="1" dirty="0">
                <a:cs typeface="+mn-cs"/>
              </a:rPr>
            </a:br>
            <a:r>
              <a:rPr lang="ar-EG" altLang="en-US" sz="7200" b="1" dirty="0" err="1">
                <a:cs typeface="+mn-cs"/>
              </a:rPr>
              <a:t>دا</a:t>
            </a:r>
            <a:r>
              <a:rPr lang="ar-EG" altLang="en-US" sz="7200" b="1" dirty="0">
                <a:cs typeface="+mn-cs"/>
              </a:rPr>
              <a:t> يوم </a:t>
            </a:r>
            <a:r>
              <a:rPr lang="ar-EG" altLang="en-US" sz="7200" b="1" dirty="0" err="1">
                <a:cs typeface="+mn-cs"/>
              </a:rPr>
              <a:t>مابحس</a:t>
            </a:r>
            <a:r>
              <a:rPr lang="ar-EG" altLang="en-US" sz="7200" b="1" dirty="0">
                <a:cs typeface="+mn-cs"/>
              </a:rPr>
              <a:t> بالوحدة </a:t>
            </a:r>
            <a:br>
              <a:rPr lang="ar-EG" altLang="en-US" sz="7200" b="1" dirty="0">
                <a:cs typeface="+mn-cs"/>
              </a:rPr>
            </a:br>
            <a:r>
              <a:rPr lang="ar-EG" altLang="en-US" sz="7200" b="1" dirty="0">
                <a:cs typeface="+mn-cs"/>
              </a:rPr>
              <a:t>ألاقي </a:t>
            </a:r>
            <a:r>
              <a:rPr lang="ar-EG" altLang="en-US" sz="7200" b="1" dirty="0" err="1">
                <a:cs typeface="+mn-cs"/>
              </a:rPr>
              <a:t>إيديك</a:t>
            </a:r>
            <a:r>
              <a:rPr lang="ar-EG" altLang="en-US" sz="7200" b="1" dirty="0">
                <a:cs typeface="+mn-cs"/>
              </a:rPr>
              <a:t> </a:t>
            </a:r>
            <a:r>
              <a:rPr lang="ar-EG" altLang="en-US" sz="7200" b="1" dirty="0" err="1">
                <a:cs typeface="+mn-cs"/>
              </a:rPr>
              <a:t>محوطاني</a:t>
            </a:r>
            <a:r>
              <a:rPr lang="ar-EG" altLang="en-US" sz="7200" b="1" dirty="0">
                <a:cs typeface="+mn-cs"/>
              </a:rPr>
              <a:t> </a:t>
            </a:r>
            <a:br>
              <a:rPr lang="ar-EG" altLang="en-US" sz="7200" b="1" dirty="0">
                <a:cs typeface="+mn-cs"/>
              </a:rPr>
            </a:br>
            <a:r>
              <a:rPr lang="ar-EG" altLang="en-US" sz="7200" b="1" dirty="0">
                <a:cs typeface="+mn-cs"/>
              </a:rPr>
              <a:t>وأن مريت في يوم شده</a:t>
            </a:r>
            <a:br>
              <a:rPr lang="ar-EG" altLang="en-US" sz="7200" b="1" dirty="0">
                <a:cs typeface="+mn-cs"/>
              </a:rPr>
            </a:br>
            <a:r>
              <a:rPr lang="ar-EG" altLang="en-US" sz="7200" b="1" dirty="0">
                <a:cs typeface="+mn-cs"/>
              </a:rPr>
              <a:t>ألاقي عنيك </a:t>
            </a:r>
            <a:r>
              <a:rPr lang="ar-EG" altLang="en-US" sz="7200" b="1" dirty="0" err="1">
                <a:cs typeface="+mn-cs"/>
              </a:rPr>
              <a:t>ملاحظاني</a:t>
            </a:r>
            <a:r>
              <a:rPr lang="ar-EG" altLang="en-US" b="1" dirty="0">
                <a:cs typeface="+mn-cs"/>
              </a:rPr>
              <a:t> </a:t>
            </a:r>
            <a:endParaRPr lang="ar-EG" sz="7200" b="1" i="0" dirty="0"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8435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altLang="en-US" sz="7200" b="1" dirty="0"/>
              <a:t>ويوم ما الحزن يملاني </a:t>
            </a:r>
            <a:br>
              <a:rPr lang="ar-EG" altLang="en-US" sz="7200" b="1" dirty="0"/>
            </a:br>
            <a:r>
              <a:rPr lang="ar-EG" altLang="en-US" sz="7200" b="1" dirty="0"/>
              <a:t>ألاقي الروح يشجعني </a:t>
            </a:r>
            <a:br>
              <a:rPr lang="ar-EG" altLang="en-US" sz="7200" b="1" dirty="0"/>
            </a:br>
            <a:r>
              <a:rPr lang="ar-EG" altLang="en-US" sz="7200" b="1" dirty="0"/>
              <a:t>ويوم ما تزل رجلي</a:t>
            </a:r>
            <a:br>
              <a:rPr lang="ar-EG" altLang="en-US" sz="7200" b="1" dirty="0"/>
            </a:br>
            <a:r>
              <a:rPr lang="ar-EG" altLang="en-US" sz="7200" b="1" dirty="0"/>
              <a:t>ألاقي </a:t>
            </a:r>
            <a:r>
              <a:rPr lang="ar-EG" altLang="en-US" sz="7200" b="1" dirty="0" err="1"/>
              <a:t>إيديك</a:t>
            </a:r>
            <a:r>
              <a:rPr lang="ar-EG" altLang="en-US" sz="7200" b="1" dirty="0"/>
              <a:t> </a:t>
            </a:r>
            <a:r>
              <a:rPr lang="ar-EG" altLang="en-US" sz="7200" b="1" dirty="0" err="1"/>
              <a:t>بترفعني</a:t>
            </a:r>
            <a:r>
              <a:rPr lang="ar-EG" altLang="en-US" sz="7200" b="1" dirty="0"/>
              <a:t> </a:t>
            </a:r>
            <a:endParaRPr lang="ar-EG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3311</TotalTime>
  <Words>54</Words>
  <Application>Microsoft Office PowerPoint</Application>
  <PresentationFormat>عرض على الشاشة (4:3)</PresentationFormat>
  <Paragraphs>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273</cp:revision>
  <dcterms:created xsi:type="dcterms:W3CDTF">2021-12-07T14:30:00Z</dcterms:created>
  <dcterms:modified xsi:type="dcterms:W3CDTF">2024-11-11T11:43:22Z</dcterms:modified>
</cp:coreProperties>
</file>