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303" r:id="rId3"/>
    <p:sldId id="312" r:id="rId4"/>
    <p:sldId id="309" r:id="rId5"/>
    <p:sldId id="304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29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2"/>
            <p14:sldId id="309"/>
            <p14:sldId id="304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 مستحيل عليك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 مستحيل عليك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تنزع من بين ضلوعي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قلبي الحجــــــــر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وتعطيني قلب جديد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بيعرف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غير يحبّك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وتشفي فكري المريض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داء الخطية داء البشر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05013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مش مستحيل عليك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 err="1">
                <a:solidFill>
                  <a:srgbClr val="005024"/>
                </a:solidFill>
                <a:cs typeface="+mn-cs"/>
              </a:rPr>
              <a:t>ياللي</a:t>
            </a:r>
            <a:r>
              <a:rPr lang="ar-EG" sz="6000" b="1" dirty="0">
                <a:solidFill>
                  <a:srgbClr val="005024"/>
                </a:solidFill>
                <a:cs typeface="+mn-cs"/>
              </a:rPr>
              <a:t> خلاصي فيك بلحظة اكتمل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مش مستحيل عليك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إنّك كمان بلحظة تكمّل فيّ العمل</a:t>
            </a:r>
          </a:p>
          <a:p>
            <a:pPr algn="ctr" rtl="1">
              <a:lnSpc>
                <a:spcPct val="150000"/>
              </a:lnSpc>
            </a:pPr>
            <a:endParaRPr lang="ar-EG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بدّي تعلّمني حِبَّك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قلبي كلّه ومن فكري كلّه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ومن نفسي كلها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ومن عزمي كلّه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بدّي تكمّلني فيك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حتى فكري يرضيك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وبعرف إنّه هيدا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مستحيل عليك</a:t>
            </a:r>
          </a:p>
          <a:p>
            <a:br>
              <a:rPr lang="ar-EG" sz="7200" b="1" dirty="0"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14503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 مستحيل عليك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تنزع من بين ضلوعي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قلبي الحجــــــــر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وتعطيني قلب جديد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بيعرف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غير يحبّك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09963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وتشفي فكري المريض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داء الخطية داء البشر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0020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مش مستحيل عليك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 err="1">
                <a:solidFill>
                  <a:srgbClr val="005024"/>
                </a:solidFill>
                <a:cs typeface="+mn-cs"/>
              </a:rPr>
              <a:t>ياللي</a:t>
            </a:r>
            <a:r>
              <a:rPr lang="ar-EG" sz="6000" b="1" dirty="0">
                <a:solidFill>
                  <a:srgbClr val="005024"/>
                </a:solidFill>
                <a:cs typeface="+mn-cs"/>
              </a:rPr>
              <a:t> خلاصي فيك بلحظة اكتمل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مش مستحيل عليك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إنّك كمان بلحظة تكمّل فيّ العمل</a:t>
            </a:r>
          </a:p>
          <a:p>
            <a:pPr algn="ctr" rtl="1">
              <a:lnSpc>
                <a:spcPct val="150000"/>
              </a:lnSpc>
            </a:pPr>
            <a:endParaRPr lang="ar-EG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8280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صعب يا ربّي علي حبّ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بيعادينـــــــــي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صعب علي صعب علي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وبشعر إنّي ما في أغفر للي 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بيأذيني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أنا ما في لا ما في</a:t>
            </a:r>
            <a:br>
              <a:rPr lang="ar-EG" sz="6000" b="1" dirty="0">
                <a:cs typeface="+mn-cs"/>
              </a:rPr>
            </a:br>
            <a:endParaRPr lang="en-US" altLang="en-US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24726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بحاول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سامح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وأنسى جروح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إمبارح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وكيف عم بقدر قول بحبّك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مش قادر أقبل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خيّي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38016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 مستحيل عليك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تنزع من بين ضلوعي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قلبي الحجــــــــر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وتعطيني قلب جديد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بيعرف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غير يحبّك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84333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وتشفي فكري المريض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داء الخطية داء البشر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09923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مش مستحيل عليك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 err="1">
                <a:solidFill>
                  <a:srgbClr val="005024"/>
                </a:solidFill>
                <a:cs typeface="+mn-cs"/>
              </a:rPr>
              <a:t>ياللي</a:t>
            </a:r>
            <a:r>
              <a:rPr lang="ar-EG" sz="6000" b="1" dirty="0">
                <a:solidFill>
                  <a:srgbClr val="005024"/>
                </a:solidFill>
                <a:cs typeface="+mn-cs"/>
              </a:rPr>
              <a:t> خلاصي فيك بلحظة اكتمل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مش مستحيل عليك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إنّك كمان بلحظة تكمّل فيّ العمل</a:t>
            </a:r>
          </a:p>
          <a:p>
            <a:pPr algn="ctr" rtl="1">
              <a:lnSpc>
                <a:spcPct val="150000"/>
              </a:lnSpc>
            </a:pPr>
            <a:endParaRPr lang="ar-EG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91191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3315</TotalTime>
  <Words>225</Words>
  <Application>Microsoft Office PowerPoint</Application>
  <PresentationFormat>عرض على الشاشة (4:3)</PresentationFormat>
  <Paragraphs>55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272</cp:revision>
  <dcterms:created xsi:type="dcterms:W3CDTF">2021-12-07T14:30:00Z</dcterms:created>
  <dcterms:modified xsi:type="dcterms:W3CDTF">2024-11-11T11:50:28Z</dcterms:modified>
</cp:coreProperties>
</file>