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03" r:id="rId3"/>
    <p:sldId id="309" r:id="rId4"/>
    <p:sldId id="304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04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هارضى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هارضى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بضعفي وأسكت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هارضى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بهزيمة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هأقبل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عجزي وأنصت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هأكتفي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بالأماني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 err="1">
                <a:cs typeface="+mn-cs"/>
              </a:rPr>
              <a:t>تاني</a:t>
            </a:r>
            <a:r>
              <a:rPr lang="ar-EG" sz="7200" b="1" dirty="0">
                <a:cs typeface="+mn-cs"/>
              </a:rPr>
              <a:t> هامسك </a:t>
            </a:r>
            <a:r>
              <a:rPr lang="ar-EG" sz="7200" b="1" dirty="0" err="1">
                <a:cs typeface="+mn-cs"/>
              </a:rPr>
              <a:t>بإيديك</a:t>
            </a:r>
            <a:r>
              <a:rPr lang="ar-EG" sz="7200" b="1" dirty="0">
                <a:cs typeface="+mn-cs"/>
              </a:rPr>
              <a:t> </a:t>
            </a:r>
          </a:p>
          <a:p>
            <a:pPr algn="ctr" rtl="1"/>
            <a:r>
              <a:rPr lang="ar-EG" sz="7200" b="1" dirty="0" err="1">
                <a:cs typeface="+mn-cs"/>
              </a:rPr>
              <a:t>وهارفع</a:t>
            </a:r>
            <a:r>
              <a:rPr lang="ar-EG" sz="7200" b="1" dirty="0">
                <a:cs typeface="+mn-cs"/>
              </a:rPr>
              <a:t> راسي بيك</a:t>
            </a:r>
          </a:p>
          <a:p>
            <a:pPr algn="ctr" rtl="1"/>
            <a:r>
              <a:rPr lang="ar-EG" sz="7200" b="1" dirty="0">
                <a:cs typeface="+mn-cs"/>
              </a:rPr>
              <a:t>بعد قيامتي فيـــك </a:t>
            </a:r>
          </a:p>
          <a:p>
            <a:pPr algn="ctr" rtl="1"/>
            <a:r>
              <a:rPr lang="ar-EG" sz="7200" b="1" dirty="0">
                <a:cs typeface="+mn-cs"/>
              </a:rPr>
              <a:t>أنا أؤمن بيـــــــك</a:t>
            </a:r>
          </a:p>
          <a:p>
            <a:pPr algn="ctr" rtl="1"/>
            <a:endParaRPr lang="ar-EG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أؤمن بيك يا نجاتي أنا اؤمن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قوة حياتي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هاغلب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صعوباتي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بصليبك ودماك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بموتك وفداك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أؤمن بيك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بقيامتك وشفاك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أؤمن بيك</a:t>
            </a:r>
          </a:p>
          <a:p>
            <a:pPr algn="ctr" rtl="1">
              <a:buFont typeface="Wingdings 3" panose="05040102010807070707" pitchFamily="18" charset="2"/>
              <a:buNone/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2994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هارضى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بحالي وأكتفي وأعيش في ظل ماضي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هارضى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نوري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ينطفي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وكيان من القوة فاضي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37276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مش </a:t>
            </a:r>
            <a:r>
              <a:rPr lang="ar-EG" sz="7200" b="1" dirty="0" err="1">
                <a:cs typeface="+mn-cs"/>
              </a:rPr>
              <a:t>هارضى</a:t>
            </a:r>
            <a:r>
              <a:rPr lang="ar-EG" sz="7200" b="1" dirty="0">
                <a:cs typeface="+mn-cs"/>
              </a:rPr>
              <a:t> أعيش أسير </a:t>
            </a:r>
          </a:p>
          <a:p>
            <a:pPr algn="ctr" rtl="1"/>
            <a:r>
              <a:rPr lang="ar-EG" sz="7200" b="1" dirty="0">
                <a:cs typeface="+mn-cs"/>
              </a:rPr>
              <a:t>تحت ضعفي كسير </a:t>
            </a:r>
          </a:p>
          <a:p>
            <a:pPr algn="ctr" rtl="1"/>
            <a:r>
              <a:rPr lang="ar-EG" sz="7200" b="1" dirty="0">
                <a:cs typeface="+mn-cs"/>
              </a:rPr>
              <a:t>بل بوعدك أسير </a:t>
            </a:r>
          </a:p>
          <a:p>
            <a:pPr algn="ctr" rtl="1"/>
            <a:r>
              <a:rPr lang="ar-EG" sz="7200" b="1" dirty="0">
                <a:cs typeface="+mn-cs"/>
              </a:rPr>
              <a:t>أنا أؤمن بيك</a:t>
            </a:r>
          </a:p>
          <a:p>
            <a:pPr algn="ctr" rtl="1"/>
            <a:endParaRPr lang="ar-EG" sz="7200" b="1" dirty="0" err="1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43861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أؤمن بيك يا نجاتي أنا اؤمن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قوة حياتي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هاغلب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صعوباتي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بصليبك ودماك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11729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بموتك وفداك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أؤمن بيك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بقيامتك وشفاك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أؤمن بيك</a:t>
            </a:r>
          </a:p>
          <a:p>
            <a:pPr algn="ctr" rtl="1">
              <a:buFont typeface="Wingdings 3" panose="05040102010807070707" pitchFamily="18" charset="2"/>
              <a:buNone/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01635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هارضى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أعيش وقوتي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 قوة شخص عادي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هارضى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أخدم وخدمتي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غير ثمر وراضي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7891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فارسل روحك </a:t>
            </a:r>
          </a:p>
          <a:p>
            <a:pPr algn="ctr" rtl="1"/>
            <a:r>
              <a:rPr lang="ar-EG" sz="7200" b="1" dirty="0">
                <a:cs typeface="+mn-cs"/>
              </a:rPr>
              <a:t>بقوة اسمك </a:t>
            </a:r>
          </a:p>
          <a:p>
            <a:pPr algn="ctr" rtl="1"/>
            <a:r>
              <a:rPr lang="ar-EG" sz="7200" b="1" dirty="0">
                <a:cs typeface="+mn-cs"/>
              </a:rPr>
              <a:t>غير من عبدك </a:t>
            </a:r>
          </a:p>
          <a:p>
            <a:pPr algn="ctr" rtl="1"/>
            <a:r>
              <a:rPr lang="ar-EG" sz="7200" b="1" dirty="0">
                <a:cs typeface="+mn-cs"/>
              </a:rPr>
              <a:t>أنا أؤمن بيك</a:t>
            </a:r>
          </a:p>
          <a:p>
            <a:pPr algn="ctr" rtl="1"/>
            <a:endParaRPr lang="ar-EG" sz="7200" b="1" dirty="0" err="1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5649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أؤمن بيك يا نجاتي أنا اؤمن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أنت قوة حياتي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بيك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هاغلب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صعوباتي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بصليبك ودماك أنا أؤمن بيك</a:t>
            </a:r>
          </a:p>
          <a:p>
            <a:pPr algn="ctr" rtl="1">
              <a:lnSpc>
                <a:spcPct val="150000"/>
              </a:lnSpc>
              <a:buFont typeface="Wingdings 3" panose="05040102010807070707" pitchFamily="18" charset="2"/>
              <a:buNone/>
            </a:pP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16225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بموتك وفداك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أؤمن بيك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بقيامتك وشفاك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أؤمن بيك</a:t>
            </a:r>
          </a:p>
          <a:p>
            <a:pPr algn="ctr" rtl="1">
              <a:buFont typeface="Wingdings 3" panose="05040102010807070707" pitchFamily="18" charset="2"/>
              <a:buNone/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43815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3315</TotalTime>
  <Words>197</Words>
  <Application>Microsoft Office PowerPoint</Application>
  <PresentationFormat>عرض على الشاشة (4:3)</PresentationFormat>
  <Paragraphs>55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9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272</cp:revision>
  <dcterms:created xsi:type="dcterms:W3CDTF">2021-12-07T14:30:00Z</dcterms:created>
  <dcterms:modified xsi:type="dcterms:W3CDTF">2024-11-11T11:58:30Z</dcterms:modified>
</cp:coreProperties>
</file>