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9" r:id="rId4"/>
    <p:sldId id="324" r:id="rId5"/>
    <p:sldId id="311" r:id="rId6"/>
    <p:sldId id="325" r:id="rId7"/>
    <p:sldId id="313" r:id="rId8"/>
    <p:sldId id="326" r:id="rId9"/>
    <p:sldId id="315" r:id="rId10"/>
    <p:sldId id="327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24"/>
            <p14:sldId id="311"/>
            <p14:sldId id="325"/>
            <p14:sldId id="313"/>
            <p14:sldId id="326"/>
            <p14:sldId id="315"/>
            <p14:sldId id="3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هاستن</a:t>
            </a:r>
            <a:r>
              <a:rPr lang="ar-EG" sz="7200" b="1" dirty="0">
                <a:solidFill>
                  <a:srgbClr val="000000"/>
                </a:solidFill>
                <a:latin typeface="Helvetica Neue"/>
              </a:rPr>
              <a:t>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مش </a:t>
            </a:r>
            <a:r>
              <a:rPr lang="ar-EG" sz="7200" b="1" dirty="0" err="1">
                <a:solidFill>
                  <a:srgbClr val="005024"/>
                </a:solidFill>
              </a:rPr>
              <a:t>هاستنى</a:t>
            </a:r>
            <a:r>
              <a:rPr lang="ar-EG" sz="7200" b="1" dirty="0">
                <a:solidFill>
                  <a:srgbClr val="005024"/>
                </a:solidFill>
              </a:rPr>
              <a:t> سلوك الغير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لية </a:t>
            </a:r>
            <a:r>
              <a:rPr lang="ar-EG" sz="7200" b="1" dirty="0" err="1">
                <a:solidFill>
                  <a:srgbClr val="005024"/>
                </a:solidFill>
              </a:rPr>
              <a:t>مابدأش</a:t>
            </a:r>
            <a:r>
              <a:rPr lang="ar-EG" sz="7200" b="1" dirty="0">
                <a:solidFill>
                  <a:srgbClr val="005024"/>
                </a:solidFill>
              </a:rPr>
              <a:t> بعمل الخير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الخير مش محتاج تفكير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ليه </a:t>
            </a:r>
            <a:r>
              <a:rPr lang="ar-EG" sz="7200" b="1" dirty="0" err="1">
                <a:solidFill>
                  <a:srgbClr val="005024"/>
                </a:solidFill>
              </a:rPr>
              <a:t>نستنى</a:t>
            </a:r>
            <a:r>
              <a:rPr lang="ar-EG" sz="7200" b="1" dirty="0">
                <a:solidFill>
                  <a:srgbClr val="005024"/>
                </a:solidFill>
              </a:rPr>
              <a:t> نشوف غيرنا</a:t>
            </a:r>
            <a:endParaRPr lang="en-US" sz="7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مصر دي محتاجة للتغير</a:t>
            </a:r>
          </a:p>
          <a:p>
            <a:pPr algn="ctr" rtl="1"/>
            <a:r>
              <a:rPr lang="ar-EG" sz="7200" b="1" dirty="0">
                <a:cs typeface="+mn-cs"/>
              </a:rPr>
              <a:t>بدايته ميدان التحرير</a:t>
            </a:r>
          </a:p>
          <a:p>
            <a:pPr algn="ctr" rtl="1"/>
            <a:r>
              <a:rPr lang="ar-EG" sz="7200" b="1" dirty="0">
                <a:cs typeface="+mn-cs"/>
              </a:rPr>
              <a:t>ثورة وكان معناها كبير</a:t>
            </a:r>
          </a:p>
          <a:p>
            <a:pPr algn="ctr" rtl="1"/>
            <a:r>
              <a:rPr lang="ar-EG" sz="7200" b="1" dirty="0">
                <a:cs typeface="+mn-cs"/>
              </a:rPr>
              <a:t>صحت جوانا ضميرنا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مش </a:t>
            </a:r>
            <a:r>
              <a:rPr lang="ar-EG" sz="7200" b="1" dirty="0" err="1">
                <a:solidFill>
                  <a:srgbClr val="005024"/>
                </a:solidFill>
              </a:rPr>
              <a:t>هاستنى</a:t>
            </a:r>
            <a:r>
              <a:rPr lang="ar-EG" sz="7200" b="1" dirty="0">
                <a:solidFill>
                  <a:srgbClr val="005024"/>
                </a:solidFill>
              </a:rPr>
              <a:t> سلوك الغير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لية </a:t>
            </a:r>
            <a:r>
              <a:rPr lang="ar-EG" sz="7200" b="1" dirty="0" err="1">
                <a:solidFill>
                  <a:srgbClr val="005024"/>
                </a:solidFill>
              </a:rPr>
              <a:t>مابدأش</a:t>
            </a:r>
            <a:r>
              <a:rPr lang="ar-EG" sz="7200" b="1" dirty="0">
                <a:solidFill>
                  <a:srgbClr val="005024"/>
                </a:solidFill>
              </a:rPr>
              <a:t> بعمل الخير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الخير مش محتاج تفكير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ليه </a:t>
            </a:r>
            <a:r>
              <a:rPr lang="ar-EG" sz="7200" b="1" dirty="0" err="1">
                <a:solidFill>
                  <a:srgbClr val="005024"/>
                </a:solidFill>
              </a:rPr>
              <a:t>نستنى</a:t>
            </a:r>
            <a:r>
              <a:rPr lang="ar-EG" sz="7200" b="1" dirty="0">
                <a:solidFill>
                  <a:srgbClr val="005024"/>
                </a:solidFill>
              </a:rPr>
              <a:t> نشوف غيرنا</a:t>
            </a:r>
            <a:endParaRPr lang="en-US" sz="7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3740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 err="1">
                <a:cs typeface="+mn-cs"/>
              </a:rPr>
              <a:t>هابدأ</a:t>
            </a:r>
            <a:r>
              <a:rPr lang="ar-EG" sz="6600" b="1" dirty="0">
                <a:cs typeface="+mn-cs"/>
              </a:rPr>
              <a:t> بنفسي واقتل في يأسي</a:t>
            </a:r>
          </a:p>
          <a:p>
            <a:pPr algn="ctr" rtl="1"/>
            <a:r>
              <a:rPr lang="ar-EG" sz="6600" b="1" dirty="0">
                <a:cs typeface="+mn-cs"/>
              </a:rPr>
              <a:t>ما أنا أصلي نفسي النور يعود</a:t>
            </a:r>
          </a:p>
          <a:p>
            <a:pPr algn="ctr" rtl="1"/>
            <a:r>
              <a:rPr lang="ar-EG" sz="5400" b="1" dirty="0">
                <a:cs typeface="+mn-cs"/>
              </a:rPr>
              <a:t>مش هامشي ثانية ورا حاجة تانية</a:t>
            </a:r>
          </a:p>
          <a:p>
            <a:pPr algn="ctr" rtl="1"/>
            <a:r>
              <a:rPr lang="ar-EG" sz="6600" b="1" dirty="0">
                <a:cs typeface="+mn-cs"/>
              </a:rPr>
              <a:t>انا نفسي دنيا من الخير تجود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9877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مش </a:t>
            </a:r>
            <a:r>
              <a:rPr lang="ar-EG" sz="7200" b="1" dirty="0" err="1">
                <a:solidFill>
                  <a:srgbClr val="005024"/>
                </a:solidFill>
              </a:rPr>
              <a:t>هاستنى</a:t>
            </a:r>
            <a:r>
              <a:rPr lang="ar-EG" sz="7200" b="1" dirty="0">
                <a:solidFill>
                  <a:srgbClr val="005024"/>
                </a:solidFill>
              </a:rPr>
              <a:t> سلوك الغير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لية </a:t>
            </a:r>
            <a:r>
              <a:rPr lang="ar-EG" sz="7200" b="1" dirty="0" err="1">
                <a:solidFill>
                  <a:srgbClr val="005024"/>
                </a:solidFill>
              </a:rPr>
              <a:t>مابدأش</a:t>
            </a:r>
            <a:r>
              <a:rPr lang="ar-EG" sz="7200" b="1" dirty="0">
                <a:solidFill>
                  <a:srgbClr val="005024"/>
                </a:solidFill>
              </a:rPr>
              <a:t> بعمل الخير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الخير مش محتاج تفكير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ليه </a:t>
            </a:r>
            <a:r>
              <a:rPr lang="ar-EG" sz="7200" b="1" dirty="0" err="1">
                <a:solidFill>
                  <a:srgbClr val="005024"/>
                </a:solidFill>
              </a:rPr>
              <a:t>نستنى</a:t>
            </a:r>
            <a:r>
              <a:rPr lang="ar-EG" sz="7200" b="1" dirty="0">
                <a:solidFill>
                  <a:srgbClr val="005024"/>
                </a:solidFill>
              </a:rPr>
              <a:t> نشوف غيرنا</a:t>
            </a:r>
            <a:endParaRPr lang="en-US" sz="7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83174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لا للخيانة آه للأمانة</a:t>
            </a:r>
          </a:p>
          <a:p>
            <a:pPr algn="ctr" rtl="1"/>
            <a:r>
              <a:rPr lang="ar-EG" sz="6600" b="1" dirty="0">
                <a:cs typeface="+mn-cs"/>
              </a:rPr>
              <a:t>أصل المكانة </a:t>
            </a:r>
            <a:r>
              <a:rPr lang="ar-EG" sz="6600" b="1" dirty="0" err="1">
                <a:cs typeface="+mn-cs"/>
              </a:rPr>
              <a:t>تيجي</a:t>
            </a:r>
            <a:r>
              <a:rPr lang="ar-EG" sz="6600" b="1" dirty="0">
                <a:cs typeface="+mn-cs"/>
              </a:rPr>
              <a:t> بضمير</a:t>
            </a:r>
          </a:p>
          <a:p>
            <a:pPr algn="ctr" rtl="1"/>
            <a:r>
              <a:rPr lang="ar-EG" sz="6600" b="1" dirty="0">
                <a:cs typeface="+mn-cs"/>
              </a:rPr>
              <a:t>مش </a:t>
            </a:r>
            <a:r>
              <a:rPr lang="ar-EG" sz="6600" b="1" dirty="0" err="1">
                <a:cs typeface="+mn-cs"/>
              </a:rPr>
              <a:t>ياللي</a:t>
            </a:r>
            <a:r>
              <a:rPr lang="ar-EG" sz="6600" b="1" dirty="0">
                <a:cs typeface="+mn-cs"/>
              </a:rPr>
              <a:t> غاوي </a:t>
            </a:r>
            <a:r>
              <a:rPr lang="ar-EG" sz="6600" b="1" dirty="0" err="1">
                <a:cs typeface="+mn-cs"/>
              </a:rPr>
              <a:t>ياخد</a:t>
            </a:r>
            <a:r>
              <a:rPr lang="ar-EG" sz="6600" b="1" dirty="0">
                <a:cs typeface="+mn-cs"/>
              </a:rPr>
              <a:t> رشاوي</a:t>
            </a:r>
          </a:p>
          <a:p>
            <a:pPr algn="ctr" rtl="1"/>
            <a:r>
              <a:rPr lang="ar-EG" sz="6600" b="1" dirty="0">
                <a:cs typeface="+mn-cs"/>
              </a:rPr>
              <a:t>ولا بللي ناوي يسرق كتير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4031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مش </a:t>
            </a:r>
            <a:r>
              <a:rPr lang="ar-EG" sz="7200" b="1" dirty="0" err="1">
                <a:solidFill>
                  <a:srgbClr val="005024"/>
                </a:solidFill>
              </a:rPr>
              <a:t>هاستنى</a:t>
            </a:r>
            <a:r>
              <a:rPr lang="ar-EG" sz="7200" b="1" dirty="0">
                <a:solidFill>
                  <a:srgbClr val="005024"/>
                </a:solidFill>
              </a:rPr>
              <a:t> سلوك الغير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لية </a:t>
            </a:r>
            <a:r>
              <a:rPr lang="ar-EG" sz="7200" b="1" dirty="0" err="1">
                <a:solidFill>
                  <a:srgbClr val="005024"/>
                </a:solidFill>
              </a:rPr>
              <a:t>مابدأش</a:t>
            </a:r>
            <a:r>
              <a:rPr lang="ar-EG" sz="7200" b="1" dirty="0">
                <a:solidFill>
                  <a:srgbClr val="005024"/>
                </a:solidFill>
              </a:rPr>
              <a:t> بعمل الخير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الخير مش محتاج تفكير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ليه </a:t>
            </a:r>
            <a:r>
              <a:rPr lang="ar-EG" sz="7200" b="1" dirty="0" err="1">
                <a:solidFill>
                  <a:srgbClr val="005024"/>
                </a:solidFill>
              </a:rPr>
              <a:t>نستنى</a:t>
            </a:r>
            <a:r>
              <a:rPr lang="ar-EG" sz="7200" b="1" dirty="0">
                <a:solidFill>
                  <a:srgbClr val="005024"/>
                </a:solidFill>
              </a:rPr>
              <a:t> نشوف غيرنا</a:t>
            </a:r>
            <a:endParaRPr lang="en-US" sz="7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37694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مصر دي محتاجة للتغير</a:t>
            </a:r>
          </a:p>
          <a:p>
            <a:pPr algn="ctr" rtl="1"/>
            <a:r>
              <a:rPr lang="ar-EG" sz="7200" b="1" dirty="0">
                <a:cs typeface="+mn-cs"/>
              </a:rPr>
              <a:t>بدايته ميدان التحرير</a:t>
            </a:r>
          </a:p>
          <a:p>
            <a:pPr algn="ctr" rtl="1"/>
            <a:r>
              <a:rPr lang="ar-EG" sz="7200" b="1" dirty="0">
                <a:cs typeface="+mn-cs"/>
              </a:rPr>
              <a:t>ثورة وكان معناها كبير</a:t>
            </a:r>
          </a:p>
          <a:p>
            <a:pPr algn="ctr" rtl="1"/>
            <a:r>
              <a:rPr lang="ar-EG" sz="7200" b="1" dirty="0">
                <a:cs typeface="+mn-cs"/>
              </a:rPr>
              <a:t>صحت جوانا ضميرنا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87314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مش </a:t>
            </a:r>
            <a:r>
              <a:rPr lang="ar-EG" sz="7200" b="1" dirty="0" err="1">
                <a:solidFill>
                  <a:srgbClr val="005024"/>
                </a:solidFill>
              </a:rPr>
              <a:t>هاستنى</a:t>
            </a:r>
            <a:r>
              <a:rPr lang="ar-EG" sz="7200" b="1" dirty="0">
                <a:solidFill>
                  <a:srgbClr val="005024"/>
                </a:solidFill>
              </a:rPr>
              <a:t> سلوك الغير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لية </a:t>
            </a:r>
            <a:r>
              <a:rPr lang="ar-EG" sz="7200" b="1" dirty="0" err="1">
                <a:solidFill>
                  <a:srgbClr val="005024"/>
                </a:solidFill>
              </a:rPr>
              <a:t>مابدأش</a:t>
            </a:r>
            <a:r>
              <a:rPr lang="ar-EG" sz="7200" b="1" dirty="0">
                <a:solidFill>
                  <a:srgbClr val="005024"/>
                </a:solidFill>
              </a:rPr>
              <a:t> بعمل الخير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الخير مش محتاج تفكير</a:t>
            </a:r>
          </a:p>
          <a:p>
            <a:pPr rtl="1" eaLnBrk="1" hangingPunct="1">
              <a:defRPr/>
            </a:pPr>
            <a:r>
              <a:rPr lang="ar-EG" sz="7200" b="1" dirty="0">
                <a:solidFill>
                  <a:srgbClr val="005024"/>
                </a:solidFill>
              </a:rPr>
              <a:t>ليه </a:t>
            </a:r>
            <a:r>
              <a:rPr lang="ar-EG" sz="7200" b="1" dirty="0" err="1">
                <a:solidFill>
                  <a:srgbClr val="005024"/>
                </a:solidFill>
              </a:rPr>
              <a:t>نستنى</a:t>
            </a:r>
            <a:r>
              <a:rPr lang="ar-EG" sz="7200" b="1" dirty="0">
                <a:solidFill>
                  <a:srgbClr val="005024"/>
                </a:solidFill>
              </a:rPr>
              <a:t> نشوف غيرنا</a:t>
            </a:r>
            <a:endParaRPr lang="en-US" sz="72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049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152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2024-11-11T12:02:08Z</dcterms:modified>
</cp:coreProperties>
</file>