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9" r:id="rId4"/>
    <p:sldId id="304" r:id="rId5"/>
    <p:sldId id="310" r:id="rId6"/>
    <p:sldId id="311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04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مشتاق عليك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صعبة إني أبعد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عنك صعبه يا ربي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شو طعم الحياة من دونك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مرة وصعبة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عليي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مشتاق عليك </a:t>
            </a:r>
          </a:p>
          <a:p>
            <a:pPr algn="ctr" rtl="1"/>
            <a:r>
              <a:rPr lang="ar-EG" sz="7200" b="1" dirty="0">
                <a:cs typeface="+mn-cs"/>
              </a:rPr>
              <a:t>طال غيابي عنك</a:t>
            </a:r>
          </a:p>
          <a:p>
            <a:pPr algn="ctr" rtl="1"/>
            <a:r>
              <a:rPr lang="ar-EG" sz="7200" b="1" dirty="0">
                <a:cs typeface="+mn-cs"/>
              </a:rPr>
              <a:t>أنا راجع ليك </a:t>
            </a:r>
          </a:p>
          <a:p>
            <a:pPr algn="ctr" rtl="1"/>
            <a:r>
              <a:rPr lang="ar-EG" sz="7200" b="1" dirty="0">
                <a:cs typeface="+mn-cs"/>
              </a:rPr>
              <a:t>يا ربي قربني منك</a:t>
            </a:r>
          </a:p>
          <a:p>
            <a:pPr algn="ctr" rtl="1"/>
            <a:endParaRPr lang="ar-EG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 أقعد 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تحكيني واسمعك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تمسك إيدي واتبعك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مشتاق عليك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صوتك جوه نداني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وقلي وينك يا ابني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راجعلك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بندمي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محتاجك سامحني</a:t>
            </a: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34548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مشتاق عليك قلبي </a:t>
            </a:r>
          </a:p>
          <a:p>
            <a:pPr algn="ctr" rtl="1"/>
            <a:r>
              <a:rPr lang="ar-EG" sz="7200" b="1" dirty="0">
                <a:cs typeface="+mn-cs"/>
              </a:rPr>
              <a:t>حن ولازم ارجع</a:t>
            </a:r>
          </a:p>
          <a:p>
            <a:pPr algn="ctr" rtl="1"/>
            <a:r>
              <a:rPr lang="ar-EG" sz="7200" b="1">
                <a:cs typeface="+mn-cs"/>
              </a:rPr>
              <a:t>أنا </a:t>
            </a:r>
            <a:r>
              <a:rPr lang="ar-EG" sz="7200" b="1" dirty="0">
                <a:cs typeface="+mn-cs"/>
              </a:rPr>
              <a:t>راجع ليك قلبي </a:t>
            </a:r>
          </a:p>
          <a:p>
            <a:pPr algn="ctr" rtl="1"/>
            <a:r>
              <a:rPr lang="ar-EG" sz="7200" b="1" dirty="0">
                <a:cs typeface="+mn-cs"/>
              </a:rPr>
              <a:t>الحجري مني انزع</a:t>
            </a:r>
          </a:p>
          <a:p>
            <a:pPr algn="ctr" rtl="1"/>
            <a:endParaRPr lang="ar-EG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7517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 أقعد 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تحكيني واسمعك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تمسك إيدي واتبعك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مشتاق عليك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202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3311</TotalTime>
  <Words>89</Words>
  <Application>Microsoft Office PowerPoint</Application>
  <PresentationFormat>عرض على الشاشة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2024-11-11T12:06:31Z</dcterms:modified>
</cp:coreProperties>
</file>