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03" r:id="rId3"/>
    <p:sldId id="309" r:id="rId4"/>
    <p:sldId id="310" r:id="rId5"/>
    <p:sldId id="311" r:id="rId6"/>
    <p:sldId id="312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3"/>
            <p14:sldId id="309"/>
            <p14:sldId id="310"/>
            <p14:sldId id="311"/>
            <p14:sldId id="3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مشتاقين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مشتاقين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 سحاب المجد نشوفك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نحنا مشتاقين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نشوفك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 وبين كفوفك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تخطف شعبك مشتاقين</a:t>
            </a:r>
          </a:p>
          <a:p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4800" b="1" dirty="0">
                <a:cs typeface="+mn-cs"/>
              </a:rPr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>
                <a:cs typeface="+mn-cs"/>
              </a:rPr>
              <a:t>يا ملبسنا الحلة البيضة مغسلها بدمك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err="1">
                <a:cs typeface="+mn-cs"/>
              </a:rPr>
              <a:t>أشتقنا</a:t>
            </a:r>
            <a:r>
              <a:rPr lang="ar-EG" sz="4800" b="1" dirty="0">
                <a:cs typeface="+mn-cs"/>
              </a:rPr>
              <a:t> لليوم اللي فينا نشوفك ونضمك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>
                <a:cs typeface="+mn-cs"/>
              </a:rPr>
              <a:t>أحفظنا من الشر وطهرنا ثبتنا وزيد محبتنا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 err="1">
                <a:cs typeface="+mn-cs"/>
              </a:rPr>
              <a:t>بيكفينا</a:t>
            </a:r>
            <a:r>
              <a:rPr lang="ar-EG" sz="4800" b="1" dirty="0">
                <a:cs typeface="+mn-cs"/>
              </a:rPr>
              <a:t> غربة حاجتنا بدنا نشوفك مشتاقين</a:t>
            </a:r>
          </a:p>
          <a:p>
            <a:pPr algn="ctr" rtl="1">
              <a:lnSpc>
                <a:spcPct val="150000"/>
              </a:lnSpc>
            </a:pPr>
            <a:endParaRPr lang="ar-EG" sz="48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6687533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 سحاب المجد نشوفك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نحنا مشتاقين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نشوفك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 وبين كفوفك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تخطف شعبك مشتاقين</a:t>
            </a:r>
          </a:p>
          <a:p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662851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>
              <a:lnSpc>
                <a:spcPct val="150000"/>
              </a:lnSpc>
            </a:pPr>
            <a:r>
              <a:rPr lang="ar-EG" sz="4800" b="1" dirty="0">
                <a:cs typeface="+mn-cs"/>
              </a:rPr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>
                <a:cs typeface="+mn-cs"/>
              </a:rPr>
              <a:t>يا منجينا من الدينونة وساترنا بسترك</a:t>
            </a:r>
          </a:p>
          <a:p>
            <a:pPr algn="ctr" rtl="1">
              <a:lnSpc>
                <a:spcPct val="150000"/>
              </a:lnSpc>
            </a:pPr>
            <a:r>
              <a:rPr lang="ar-EG" sz="4800" b="1" dirty="0">
                <a:cs typeface="+mn-cs"/>
              </a:rPr>
              <a:t>ماتت ع صليبك خطايانا </a:t>
            </a:r>
            <a:r>
              <a:rPr lang="ar-EG" sz="4800" b="1" dirty="0" err="1">
                <a:cs typeface="+mn-cs"/>
              </a:rPr>
              <a:t>أندفنت</a:t>
            </a:r>
            <a:r>
              <a:rPr lang="ar-EG" sz="4800" b="1" dirty="0">
                <a:cs typeface="+mn-cs"/>
              </a:rPr>
              <a:t> بقبرك</a:t>
            </a:r>
          </a:p>
          <a:p>
            <a:pPr algn="ctr" rtl="1">
              <a:lnSpc>
                <a:spcPct val="150000"/>
              </a:lnSpc>
            </a:pPr>
            <a:r>
              <a:rPr lang="ar-EG" b="1" dirty="0">
                <a:cs typeface="+mn-cs"/>
              </a:rPr>
              <a:t>وحدك أنت الأسد الغالب بتنصرنا وعنا بتحارب</a:t>
            </a:r>
          </a:p>
          <a:p>
            <a:pPr algn="ctr" rtl="1">
              <a:lnSpc>
                <a:spcPct val="150000"/>
              </a:lnSpc>
            </a:pPr>
            <a:r>
              <a:rPr lang="ar-EG" b="1" dirty="0">
                <a:cs typeface="+mn-cs"/>
              </a:rPr>
              <a:t>شعبك يا يسوع عم </a:t>
            </a:r>
            <a:r>
              <a:rPr lang="ar-EG" b="1" dirty="0" err="1">
                <a:cs typeface="+mn-cs"/>
              </a:rPr>
              <a:t>بيطالب</a:t>
            </a:r>
            <a:r>
              <a:rPr lang="ar-EG" b="1" dirty="0">
                <a:cs typeface="+mn-cs"/>
              </a:rPr>
              <a:t> بدنا نشوفك مشتاقين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594292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 :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ع سحاب المجد نشوفك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نحنا مشتاقين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 </a:t>
            </a:r>
            <a:r>
              <a:rPr lang="ar-EG" sz="5400" b="1" i="0" dirty="0" err="1">
                <a:solidFill>
                  <a:srgbClr val="005024"/>
                </a:solidFill>
                <a:effectLst/>
                <a:latin typeface="Helvetica Neue"/>
                <a:cs typeface="+mn-cs"/>
              </a:rPr>
              <a:t>مشتاقين</a:t>
            </a: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 نشوفك 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جاي وبين كفوفك</a:t>
            </a:r>
          </a:p>
          <a:p>
            <a:pPr algn="ctr" rtl="1"/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تخطف شعبك مشتاقين</a:t>
            </a:r>
          </a:p>
          <a:p>
            <a:br>
              <a:rPr lang="ar-EG" sz="5400" b="1" dirty="0">
                <a:solidFill>
                  <a:srgbClr val="005024"/>
                </a:solidFill>
                <a:cs typeface="+mn-cs"/>
              </a:rPr>
            </a:br>
            <a:endParaRPr lang="ar-EG" sz="54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469341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3309</TotalTime>
  <Words>123</Words>
  <Application>Microsoft Office PowerPoint</Application>
  <PresentationFormat>عرض على الشاشة (4:3)</PresentationFormat>
  <Paragraphs>36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271</cp:revision>
  <dcterms:created xsi:type="dcterms:W3CDTF">2021-12-07T14:30:00Z</dcterms:created>
  <dcterms:modified xsi:type="dcterms:W3CDTF">2024-11-11T12:09:48Z</dcterms:modified>
</cp:coreProperties>
</file>