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309" r:id="rId4"/>
    <p:sldId id="304" r:id="rId5"/>
    <p:sldId id="312" r:id="rId6"/>
    <p:sldId id="313" r:id="rId7"/>
    <p:sldId id="314" r:id="rId8"/>
    <p:sldId id="315" r:id="rId9"/>
    <p:sldId id="319" r:id="rId10"/>
    <p:sldId id="316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04"/>
            <p14:sldId id="312"/>
            <p14:sldId id="313"/>
            <p14:sldId id="314"/>
            <p14:sldId id="315"/>
            <p14:sldId id="319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مشيني حدّك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مشيني حدك واحميني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وبفي جناحك خبيني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تمشي واتبعك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تحكي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وإسمعك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أنا بدي أبقى معك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بعدي عنك راح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يأذيني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غيرك قادر يفهمني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يكون وضعي صعب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غيرك لما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بيسمعني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بدو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يلبيلي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الطلب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هالناس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اللي حولي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كتار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وهنا بالسمع شطار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وأشطرهن بوقت الشدة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بسرعة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بتشوفو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انسحب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28405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تمشي واتبعك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تحكي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وإسمعك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أنا بدي أبقى معك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بعدي عنك راح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يأذيني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76691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أنا بدي حبك من قلبي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وكرس أفكاري إلك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بدي شوفك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ياربي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بحياتي الملك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10978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بقدملك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عمري وأيامي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بقدملك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بيتي وأحلامي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فاديني وشاريني بدمك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أنا عمري كلو إلك</a:t>
            </a:r>
          </a:p>
          <a:p>
            <a:pPr algn="ctr" rtl="1">
              <a:buFont typeface="Wingdings 3" panose="05040102010807070707" pitchFamily="18" charset="2"/>
              <a:buNone/>
            </a:pPr>
            <a:endParaRPr lang="ar-EG" sz="7200" b="1" i="0" dirty="0" err="1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7872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مشيني حدك واحميني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وبفي جناحك خبيني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40490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تمشي واتبعك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تحكي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وإسمعك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أنا بدي أبقى معك 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بعدي عنك راح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يأذيني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48582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3311</TotalTime>
  <Words>120</Words>
  <Application>Microsoft Office PowerPoint</Application>
  <PresentationFormat>عرض على الشاشة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2024-11-11T12:12:09Z</dcterms:modified>
</cp:coreProperties>
</file>