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10" r:id="rId5"/>
    <p:sldId id="313" r:id="rId6"/>
    <p:sldId id="312" r:id="rId7"/>
    <p:sldId id="31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3"/>
            <p14:sldId id="312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مصرنا يا أم الدنيا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مصرنا يا أم الدنيا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شعبنا يا أجمل شعب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متباركين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الأرض الغالية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وبنباركك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بكلام الرب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ليكي سلام من قلب الله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وكوني يا بلدي أرض لسكناه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كوني ف خير وانت</a:t>
            </a:r>
            <a:r>
              <a:rPr lang="ar-EG" sz="6000" b="1" dirty="0">
                <a:solidFill>
                  <a:srgbClr val="005024"/>
                </a:solidFill>
                <a:latin typeface="Helvetica Neue"/>
              </a:rPr>
              <a:t>ِ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في رضاه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وسيري في نور وجه الله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وارتاحي وافرحي وافتحي قلبك لله</a:t>
            </a:r>
          </a:p>
          <a:p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يد الله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تحميكي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بلدي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وترسيكي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المرة دي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على مرسى حبه الأبدي </a:t>
            </a:r>
            <a:endParaRPr lang="ar-EG" sz="6600" b="1" dirty="0">
              <a:solidFill>
                <a:srgbClr val="000000"/>
              </a:solidFill>
              <a:latin typeface="Helvetica Neue"/>
              <a:cs typeface="+mn-cs"/>
            </a:endParaRP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ينسيكي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تعب الماضي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47561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ليكي سلام من قلب الله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وكوني يا بلدي أرض لسكناه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كوني ف خير وانت</a:t>
            </a:r>
            <a:r>
              <a:rPr lang="ar-EG" sz="6000" b="1" dirty="0">
                <a:solidFill>
                  <a:srgbClr val="005024"/>
                </a:solidFill>
                <a:latin typeface="Helvetica Neue"/>
              </a:rPr>
              <a:t>ِ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في رضاه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وسيري في نور وجه الله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وارتاحي وافرحي وافتحي قلبك لله</a:t>
            </a:r>
          </a:p>
          <a:p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9814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أمي أنا ولـــــدك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وهــاشيلك وأمسح دمعك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 دمي ساكن حبــك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 روحي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صلوة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تهمك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2264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ليكي سلام من قلب الله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وكوني يا بلدي أرض لسكناه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كوني ف خير وانت</a:t>
            </a:r>
            <a:r>
              <a:rPr lang="ar-EG" sz="6000" b="1" dirty="0">
                <a:solidFill>
                  <a:srgbClr val="005024"/>
                </a:solidFill>
                <a:latin typeface="Helvetica Neue"/>
              </a:rPr>
              <a:t>ِ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في رضاه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وسيري في نور وجه الله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وارتاحي وافرحي وافتحي قلبك لله</a:t>
            </a:r>
          </a:p>
          <a:p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07750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3312</TotalTime>
  <Words>141</Words>
  <Application>Microsoft Office PowerPoint</Application>
  <PresentationFormat>عرض على الشاشة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274</cp:revision>
  <dcterms:created xsi:type="dcterms:W3CDTF">2021-12-07T14:30:00Z</dcterms:created>
  <dcterms:modified xsi:type="dcterms:W3CDTF">2024-11-12T11:20:38Z</dcterms:modified>
</cp:coreProperties>
</file>