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75" r:id="rId2"/>
    <p:sldId id="303" r:id="rId3"/>
    <p:sldId id="309" r:id="rId4"/>
    <p:sldId id="310" r:id="rId5"/>
    <p:sldId id="315" r:id="rId6"/>
    <p:sldId id="312" r:id="rId7"/>
    <p:sldId id="316" r:id="rId8"/>
    <p:sldId id="314" r:id="rId9"/>
    <p:sldId id="317" r:id="rId10"/>
    <p:sldId id="293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303"/>
            <p14:sldId id="309"/>
            <p14:sldId id="310"/>
            <p14:sldId id="315"/>
            <p14:sldId id="312"/>
            <p14:sldId id="316"/>
            <p14:sldId id="314"/>
            <p14:sldId id="317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02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941" autoAdjust="0"/>
    <p:restoredTop sz="94660"/>
  </p:normalViewPr>
  <p:slideViewPr>
    <p:cSldViewPr>
      <p:cViewPr varScale="1">
        <p:scale>
          <a:sx n="57" d="100"/>
          <a:sy n="57" d="100"/>
        </p:scale>
        <p:origin x="44" y="400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11/12/2024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11/12/2024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11/12/2024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11/12/2024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11/12/2024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11/12/2024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11/12/2024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11/12/2024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11/12/2024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11/12/2024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11/12/2024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11/12/2024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11/12/2024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173136"/>
            <a:ext cx="9144000" cy="30725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6600" b="1" dirty="0"/>
              <a:t>تـرنيــمة</a:t>
            </a:r>
          </a:p>
          <a:p>
            <a:pPr algn="ctr" rtl="1">
              <a:lnSpc>
                <a:spcPct val="150000"/>
              </a:lnSpc>
            </a:pP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</a:rPr>
              <a:t>مع يسوع بأمان أذهب</a:t>
            </a:r>
            <a:endParaRPr lang="ar-EG" sz="7200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6096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54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1- 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مع يسوعَ بأمــان أذهبُ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حيث ما يقودني لا ارهبُ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ان قلبـي دونــــهُ يكتئبُ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مع يسوع بأمــان أذهبُ</a:t>
            </a:r>
          </a:p>
          <a:p>
            <a:pPr algn="ctr" rtl="1"/>
            <a:br>
              <a:rPr lang="ar-EG" sz="6600" b="1" dirty="0">
                <a:cs typeface="+mn-cs"/>
              </a:rPr>
            </a:br>
            <a:endParaRPr lang="ar-EG" sz="6600" b="1" i="0" dirty="0">
              <a:solidFill>
                <a:srgbClr val="000000"/>
              </a:solidFill>
              <a:effectLst/>
              <a:latin typeface="Helvetica Neue"/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28371125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9144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6000" b="1" dirty="0">
                <a:solidFill>
                  <a:srgbClr val="005024"/>
                </a:solidFill>
                <a:cs typeface="+mn-cs"/>
              </a:rPr>
              <a:t>القرار :</a:t>
            </a:r>
          </a:p>
          <a:p>
            <a:pPr algn="ctr" rtl="1"/>
            <a:r>
              <a:rPr lang="ar-EG" sz="7200" b="1" dirty="0">
                <a:solidFill>
                  <a:srgbClr val="005024"/>
                </a:solidFill>
                <a:cs typeface="+mn-cs"/>
              </a:rPr>
              <a:t> مع يسـوعْ مع يسـوعْ</a:t>
            </a:r>
          </a:p>
          <a:p>
            <a:pPr algn="ctr" rtl="1"/>
            <a:r>
              <a:rPr lang="ar-EG" sz="7200" b="1" dirty="0">
                <a:solidFill>
                  <a:srgbClr val="005024"/>
                </a:solidFill>
                <a:cs typeface="+mn-cs"/>
              </a:rPr>
              <a:t>ليس مـــــا يــــــروعْ</a:t>
            </a:r>
          </a:p>
          <a:p>
            <a:pPr algn="ctr" rtl="1"/>
            <a:r>
              <a:rPr lang="ar-EG" sz="7200" b="1" dirty="0">
                <a:solidFill>
                  <a:srgbClr val="005024"/>
                </a:solidFill>
                <a:cs typeface="+mn-cs"/>
              </a:rPr>
              <a:t>مع يسوعَ بأمانٍ أذهبُ</a:t>
            </a:r>
          </a:p>
          <a:p>
            <a:pPr algn="ctr" rtl="1"/>
            <a:endParaRPr lang="ar-EG" sz="7200" b="1" dirty="0">
              <a:solidFill>
                <a:srgbClr val="005024"/>
              </a:solidFill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266875337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6858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54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2- </a:t>
            </a:r>
          </a:p>
          <a:p>
            <a:pPr algn="ctr" rtl="1"/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مع يسوعَ لست وحدي في القفارْ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لو توارى الكلُ يبقى لي منارْ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سأسيـــر بهتــاف الانتصـــار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مع يســــوع بأمــــان أذهبُ</a:t>
            </a:r>
          </a:p>
          <a:p>
            <a:pPr algn="ctr" rtl="1"/>
            <a:br>
              <a:rPr lang="ar-EG" sz="6600" b="1" dirty="0">
                <a:cs typeface="+mn-cs"/>
              </a:rPr>
            </a:br>
            <a:endParaRPr lang="ar-EG" sz="6600" b="1" i="0" dirty="0">
              <a:solidFill>
                <a:srgbClr val="000000"/>
              </a:solidFill>
              <a:effectLst/>
              <a:latin typeface="Helvetica Neue"/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29064174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9144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6000" b="1" dirty="0">
                <a:solidFill>
                  <a:srgbClr val="005024"/>
                </a:solidFill>
                <a:cs typeface="+mn-cs"/>
              </a:rPr>
              <a:t>القرار :</a:t>
            </a:r>
          </a:p>
          <a:p>
            <a:pPr algn="ctr" rtl="1"/>
            <a:r>
              <a:rPr lang="ar-EG" sz="7200" b="1" dirty="0">
                <a:solidFill>
                  <a:srgbClr val="005024"/>
                </a:solidFill>
                <a:cs typeface="+mn-cs"/>
              </a:rPr>
              <a:t> مع يسـوعْ مع يسـوعْ</a:t>
            </a:r>
          </a:p>
          <a:p>
            <a:pPr algn="ctr" rtl="1"/>
            <a:r>
              <a:rPr lang="ar-EG" sz="7200" b="1" dirty="0">
                <a:solidFill>
                  <a:srgbClr val="005024"/>
                </a:solidFill>
                <a:cs typeface="+mn-cs"/>
              </a:rPr>
              <a:t>ليس مـــــا يــــــروعْ</a:t>
            </a:r>
          </a:p>
          <a:p>
            <a:pPr algn="ctr" rtl="1"/>
            <a:r>
              <a:rPr lang="ar-EG" sz="7200" b="1" dirty="0">
                <a:solidFill>
                  <a:srgbClr val="005024"/>
                </a:solidFill>
                <a:cs typeface="+mn-cs"/>
              </a:rPr>
              <a:t>مع يسوعَ بأمانٍ أذهبُ</a:t>
            </a:r>
          </a:p>
          <a:p>
            <a:pPr algn="ctr" rtl="1"/>
            <a:endParaRPr lang="ar-EG" sz="7200" b="1" dirty="0">
              <a:solidFill>
                <a:srgbClr val="005024"/>
              </a:solidFill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20515990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6858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54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3- 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مع يسوعَ اذهبُ لأشهـدَ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عن خلاص </a:t>
            </a:r>
            <a:r>
              <a:rPr lang="ar-EG" sz="6600" b="1" i="0" dirty="0" err="1">
                <a:solidFill>
                  <a:srgbClr val="000000"/>
                </a:solidFill>
                <a:effectLst/>
                <a:latin typeface="Helvetica Neue"/>
                <a:cs typeface="+mn-cs"/>
              </a:rPr>
              <a:t>للخطاة</a:t>
            </a: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بالفدى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حالما يشير لي مـرشداً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مع يسوع بأمــان أذهبُ</a:t>
            </a:r>
          </a:p>
          <a:p>
            <a:pPr algn="ctr" rtl="1"/>
            <a:br>
              <a:rPr lang="ar-EG" sz="6600" b="1" dirty="0">
                <a:cs typeface="+mn-cs"/>
              </a:rPr>
            </a:br>
            <a:endParaRPr lang="ar-EG" sz="6600" b="1" i="0" dirty="0">
              <a:solidFill>
                <a:srgbClr val="000000"/>
              </a:solidFill>
              <a:effectLst/>
              <a:latin typeface="Helvetica Neue"/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181558953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9144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6000" b="1" dirty="0">
                <a:solidFill>
                  <a:srgbClr val="005024"/>
                </a:solidFill>
                <a:cs typeface="+mn-cs"/>
              </a:rPr>
              <a:t>القرار :</a:t>
            </a:r>
          </a:p>
          <a:p>
            <a:pPr algn="ctr" rtl="1"/>
            <a:r>
              <a:rPr lang="ar-EG" sz="7200" b="1" dirty="0">
                <a:solidFill>
                  <a:srgbClr val="005024"/>
                </a:solidFill>
                <a:cs typeface="+mn-cs"/>
              </a:rPr>
              <a:t> مع يسـوعْ مع يسـوعْ</a:t>
            </a:r>
          </a:p>
          <a:p>
            <a:pPr algn="ctr" rtl="1"/>
            <a:r>
              <a:rPr lang="ar-EG" sz="7200" b="1" dirty="0">
                <a:solidFill>
                  <a:srgbClr val="005024"/>
                </a:solidFill>
                <a:cs typeface="+mn-cs"/>
              </a:rPr>
              <a:t>ليس مـــــا يــــــروعْ</a:t>
            </a:r>
          </a:p>
          <a:p>
            <a:pPr algn="ctr" rtl="1"/>
            <a:r>
              <a:rPr lang="ar-EG" sz="7200" b="1" dirty="0">
                <a:solidFill>
                  <a:srgbClr val="005024"/>
                </a:solidFill>
                <a:cs typeface="+mn-cs"/>
              </a:rPr>
              <a:t>مع يسوعَ بأمانٍ أذهبُ</a:t>
            </a:r>
          </a:p>
          <a:p>
            <a:pPr algn="ctr" rtl="1"/>
            <a:endParaRPr lang="ar-EG" sz="7200" b="1" dirty="0">
              <a:solidFill>
                <a:srgbClr val="005024"/>
              </a:solidFill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289683386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6858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54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4- 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مع يسوعَ سيدي رب الانامْ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أذهبُ للسكنى معه في سلامْ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حيث انجو من دياجير الظلامْ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مع يسوع بأمــــان أذهبُ</a:t>
            </a:r>
          </a:p>
          <a:p>
            <a:pPr algn="ctr" rtl="1"/>
            <a:br>
              <a:rPr lang="ar-EG" sz="6600" b="1" dirty="0">
                <a:cs typeface="+mn-cs"/>
              </a:rPr>
            </a:br>
            <a:endParaRPr lang="ar-EG" sz="6600" b="1" i="0" dirty="0">
              <a:solidFill>
                <a:srgbClr val="000000"/>
              </a:solidFill>
              <a:effectLst/>
              <a:latin typeface="Helvetica Neue"/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28383458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9144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6000" b="1" dirty="0">
                <a:solidFill>
                  <a:srgbClr val="005024"/>
                </a:solidFill>
                <a:cs typeface="+mn-cs"/>
              </a:rPr>
              <a:t>القرار :</a:t>
            </a:r>
          </a:p>
          <a:p>
            <a:pPr algn="ctr" rtl="1"/>
            <a:r>
              <a:rPr lang="ar-EG" sz="7200" b="1" dirty="0">
                <a:solidFill>
                  <a:srgbClr val="005024"/>
                </a:solidFill>
                <a:cs typeface="+mn-cs"/>
              </a:rPr>
              <a:t> مع يسـوعْ مع يسـوعْ</a:t>
            </a:r>
          </a:p>
          <a:p>
            <a:pPr algn="ctr" rtl="1"/>
            <a:r>
              <a:rPr lang="ar-EG" sz="7200" b="1" dirty="0">
                <a:solidFill>
                  <a:srgbClr val="005024"/>
                </a:solidFill>
                <a:cs typeface="+mn-cs"/>
              </a:rPr>
              <a:t>ليس مـــــا يــــــروعْ</a:t>
            </a:r>
          </a:p>
          <a:p>
            <a:pPr algn="ctr" rtl="1"/>
            <a:r>
              <a:rPr lang="ar-EG" sz="7200" b="1" dirty="0">
                <a:solidFill>
                  <a:srgbClr val="005024"/>
                </a:solidFill>
                <a:cs typeface="+mn-cs"/>
              </a:rPr>
              <a:t>مع يسوعَ بأمانٍ أذهبُ</a:t>
            </a:r>
          </a:p>
          <a:p>
            <a:pPr algn="ctr" rtl="1"/>
            <a:endParaRPr lang="ar-EG" sz="7200" b="1" dirty="0">
              <a:solidFill>
                <a:srgbClr val="005024"/>
              </a:solidFill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134409643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3310</TotalTime>
  <Words>140</Words>
  <Application>Microsoft Office PowerPoint</Application>
  <PresentationFormat>عرض على الشاشة (4:3)</PresentationFormat>
  <Paragraphs>42</Paragraphs>
  <Slides>10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3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10</vt:i4>
      </vt:variant>
    </vt:vector>
  </HeadingPairs>
  <TitlesOfParts>
    <vt:vector size="14" baseType="lpstr">
      <vt:lpstr>Arial</vt:lpstr>
      <vt:lpstr>Calibri</vt:lpstr>
      <vt:lpstr>Helvetica Neue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274</cp:revision>
  <dcterms:created xsi:type="dcterms:W3CDTF">2021-12-07T14:30:00Z</dcterms:created>
  <dcterms:modified xsi:type="dcterms:W3CDTF">2024-11-12T11:30:10Z</dcterms:modified>
</cp:coreProperties>
</file>