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37" r:id="rId3"/>
    <p:sldId id="335" r:id="rId4"/>
    <p:sldId id="325" r:id="rId5"/>
    <p:sldId id="345" r:id="rId6"/>
    <p:sldId id="346" r:id="rId7"/>
    <p:sldId id="340" r:id="rId8"/>
    <p:sldId id="348" r:id="rId9"/>
    <p:sldId id="347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93" d="100"/>
          <a:sy n="93" d="100"/>
        </p:scale>
        <p:origin x="1616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 err="1">
                <a:latin typeface="Arial" charset="0"/>
                <a:cs typeface="Arial" charset="0"/>
              </a:rPr>
              <a:t>هللويا</a:t>
            </a:r>
            <a:r>
              <a:rPr lang="ar-SA" sz="8000" b="1" dirty="0">
                <a:latin typeface="Arial" charset="0"/>
                <a:cs typeface="Arial" charset="0"/>
              </a:rPr>
              <a:t> يا</a:t>
            </a:r>
            <a:r>
              <a:rPr lang="ar-EG" sz="8000" b="1" dirty="0">
                <a:latin typeface="Arial" charset="0"/>
                <a:cs typeface="Arial" charset="0"/>
              </a:rPr>
              <a:t> </a:t>
            </a:r>
            <a:r>
              <a:rPr lang="ar-SA" sz="8000" b="1" dirty="0">
                <a:latin typeface="Arial" charset="0"/>
                <a:cs typeface="Arial" charset="0"/>
              </a:rPr>
              <a:t>شعب الرب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28600"/>
            <a:ext cx="9144000" cy="8340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4800" b="1" dirty="0" err="1">
                <a:solidFill>
                  <a:srgbClr val="003300"/>
                </a:solidFill>
              </a:rPr>
              <a:t>هللويا</a:t>
            </a:r>
            <a:r>
              <a:rPr lang="ar-EG" sz="4800" b="1" dirty="0">
                <a:solidFill>
                  <a:srgbClr val="003300"/>
                </a:solidFill>
              </a:rPr>
              <a:t> يا شعب الرب إلهنا يسوع</a:t>
            </a:r>
          </a:p>
          <a:p>
            <a:pPr algn="ctr">
              <a:defRPr/>
            </a:pPr>
            <a:r>
              <a:rPr lang="ar-EG" sz="4800" b="1" dirty="0">
                <a:solidFill>
                  <a:srgbClr val="003300"/>
                </a:solidFill>
              </a:rPr>
              <a:t>نزل من السماء للأرض</a:t>
            </a:r>
          </a:p>
          <a:p>
            <a:pPr algn="ctr">
              <a:defRPr/>
            </a:pPr>
            <a:endParaRPr lang="en-US" sz="48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es-ES" sz="3200" b="1" i="0" dirty="0">
                <a:solidFill>
                  <a:srgbClr val="002060"/>
                </a:solidFill>
                <a:effectLst/>
                <a:latin typeface="Inter"/>
              </a:rPr>
              <a:t>"</a:t>
            </a:r>
            <a:r>
              <a:rPr lang="es-ES" sz="3200" b="1" i="0" dirty="0" err="1">
                <a:solidFill>
                  <a:srgbClr val="002060"/>
                </a:solidFill>
                <a:effectLst/>
                <a:latin typeface="Inter"/>
              </a:rPr>
              <a:t>Halleluya</a:t>
            </a:r>
            <a:r>
              <a:rPr lang="es-ES" sz="3200" b="1" i="0" dirty="0">
                <a:solidFill>
                  <a:srgbClr val="002060"/>
                </a:solidFill>
                <a:effectLst/>
                <a:latin typeface="Inter"/>
              </a:rPr>
              <a:t> ya </a:t>
            </a:r>
            <a:r>
              <a:rPr lang="es-ES" sz="3200" b="1" i="0" dirty="0" err="1">
                <a:solidFill>
                  <a:srgbClr val="002060"/>
                </a:solidFill>
                <a:effectLst/>
                <a:latin typeface="Inter"/>
              </a:rPr>
              <a:t>shaab</a:t>
            </a:r>
            <a:r>
              <a:rPr lang="es-ES" sz="3200" b="1" i="0" dirty="0">
                <a:solidFill>
                  <a:srgbClr val="002060"/>
                </a:solidFill>
                <a:effectLst/>
                <a:latin typeface="Inter"/>
              </a:rPr>
              <a:t> el </a:t>
            </a:r>
            <a:r>
              <a:rPr lang="es-ES" sz="3200" b="1" i="0" dirty="0" err="1">
                <a:solidFill>
                  <a:srgbClr val="002060"/>
                </a:solidFill>
                <a:effectLst/>
                <a:latin typeface="Inter"/>
              </a:rPr>
              <a:t>rabb</a:t>
            </a:r>
            <a:r>
              <a:rPr lang="es-ES" sz="32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s-ES" sz="3200" b="1" i="0" dirty="0" err="1">
                <a:solidFill>
                  <a:srgbClr val="002060"/>
                </a:solidFill>
                <a:effectLst/>
                <a:latin typeface="Inter"/>
              </a:rPr>
              <a:t>Elahna</a:t>
            </a:r>
            <a:r>
              <a:rPr lang="es-ES" sz="32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s-ES" sz="3200" b="1" i="0" dirty="0" err="1">
                <a:solidFill>
                  <a:srgbClr val="002060"/>
                </a:solidFill>
                <a:effectLst/>
                <a:latin typeface="Inter"/>
              </a:rPr>
              <a:t>Yasou</a:t>
            </a:r>
            <a:br>
              <a:rPr lang="es-ES" sz="3200" b="1" dirty="0">
                <a:solidFill>
                  <a:srgbClr val="002060"/>
                </a:solidFill>
              </a:rPr>
            </a:br>
            <a:r>
              <a:rPr lang="es-ES" sz="3200" b="1" i="0" dirty="0" err="1">
                <a:solidFill>
                  <a:srgbClr val="002060"/>
                </a:solidFill>
                <a:effectLst/>
                <a:latin typeface="Inter"/>
              </a:rPr>
              <a:t>Nazel</a:t>
            </a:r>
            <a:r>
              <a:rPr lang="es-ES" sz="32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s-ES" sz="3200" b="1" i="0" dirty="0" err="1">
                <a:solidFill>
                  <a:srgbClr val="002060"/>
                </a:solidFill>
                <a:effectLst/>
                <a:latin typeface="Inter"/>
              </a:rPr>
              <a:t>men</a:t>
            </a:r>
            <a:r>
              <a:rPr lang="es-ES" sz="3200" b="1" i="0" dirty="0">
                <a:solidFill>
                  <a:srgbClr val="002060"/>
                </a:solidFill>
                <a:effectLst/>
                <a:latin typeface="Inter"/>
              </a:rPr>
              <a:t> el sama </a:t>
            </a:r>
            <a:r>
              <a:rPr lang="es-ES" sz="3200" b="1" i="0" dirty="0" err="1">
                <a:solidFill>
                  <a:srgbClr val="002060"/>
                </a:solidFill>
                <a:effectLst/>
                <a:latin typeface="Inter"/>
              </a:rPr>
              <a:t>lel</a:t>
            </a:r>
            <a:r>
              <a:rPr lang="es-ES" sz="32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s-ES" sz="3200" b="1" i="0" dirty="0" err="1">
                <a:solidFill>
                  <a:srgbClr val="002060"/>
                </a:solidFill>
                <a:effectLst/>
                <a:latin typeface="Inter"/>
              </a:rPr>
              <a:t>ard</a:t>
            </a:r>
            <a:r>
              <a:rPr lang="es-ES" sz="3200" b="1" i="0" dirty="0">
                <a:solidFill>
                  <a:srgbClr val="002060"/>
                </a:solidFill>
                <a:effectLst/>
                <a:latin typeface="Inter"/>
              </a:rPr>
              <a:t>“</a:t>
            </a:r>
          </a:p>
          <a:p>
            <a:pPr algn="ctr">
              <a:defRPr/>
            </a:pPr>
            <a:endParaRPr lang="es-ES" sz="3200" b="1" dirty="0">
              <a:solidFill>
                <a:srgbClr val="002060"/>
              </a:solidFill>
              <a:latin typeface="Inter"/>
            </a:endParaRPr>
          </a:p>
          <a:p>
            <a:pPr algn="ctr">
              <a:defRPr/>
            </a:pPr>
            <a:endParaRPr lang="es-ES" sz="3200" b="1" dirty="0">
              <a:solidFill>
                <a:srgbClr val="002060"/>
              </a:solidFill>
              <a:latin typeface="Inter"/>
            </a:endParaRPr>
          </a:p>
          <a:p>
            <a:pPr algn="ctr">
              <a:defRPr/>
            </a:pPr>
            <a:r>
              <a:rPr lang="en-US" sz="3000" b="1" dirty="0">
                <a:solidFill>
                  <a:srgbClr val="003300"/>
                </a:solidFill>
              </a:rPr>
              <a:t>"Hallelujah, O people of the Lord, Our God, Jesus,</a:t>
            </a:r>
          </a:p>
          <a:p>
            <a:pPr algn="ctr">
              <a:defRPr/>
            </a:pPr>
            <a:r>
              <a:rPr lang="en-US" sz="3000" b="1" dirty="0">
                <a:solidFill>
                  <a:srgbClr val="003300"/>
                </a:solidFill>
              </a:rPr>
              <a:t>Descended from heaven to earth."</a:t>
            </a:r>
          </a:p>
          <a:p>
            <a:pPr algn="ctr">
              <a:defRPr/>
            </a:pPr>
            <a:endParaRPr lang="en-US" sz="3200" b="1" dirty="0">
              <a:solidFill>
                <a:srgbClr val="002060"/>
              </a:solidFill>
            </a:endParaRPr>
          </a:p>
          <a:p>
            <a:pPr algn="ctr">
              <a:defRPr/>
            </a:pPr>
            <a:endParaRPr lang="en-US" sz="3200" b="1" dirty="0">
              <a:solidFill>
                <a:srgbClr val="002060"/>
              </a:solidFill>
            </a:endParaRPr>
          </a:p>
          <a:p>
            <a:pPr algn="ctr">
              <a:defRPr/>
            </a:pPr>
            <a:endParaRPr lang="ar-EG" sz="4800" b="1" dirty="0">
              <a:solidFill>
                <a:srgbClr val="003300"/>
              </a:solidFill>
            </a:endParaRPr>
          </a:p>
          <a:p>
            <a:pPr algn="ctr">
              <a:defRPr/>
            </a:pPr>
            <a:endParaRPr lang="ar-EG" sz="4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05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85800"/>
            <a:ext cx="91440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400" b="1" dirty="0" err="1">
                <a:solidFill>
                  <a:srgbClr val="003300"/>
                </a:solidFill>
              </a:rPr>
              <a:t>هللويا</a:t>
            </a:r>
            <a:r>
              <a:rPr lang="ar-EG" sz="4400" b="1" dirty="0">
                <a:solidFill>
                  <a:srgbClr val="003300"/>
                </a:solidFill>
              </a:rPr>
              <a:t> يا شعب الرب ده ميلاده لخلاصي</a:t>
            </a:r>
          </a:p>
          <a:p>
            <a:pPr algn="ctr">
              <a:defRPr/>
            </a:pPr>
            <a:r>
              <a:rPr lang="ar-EG" sz="4400" b="1" dirty="0">
                <a:solidFill>
                  <a:srgbClr val="003300"/>
                </a:solidFill>
              </a:rPr>
              <a:t>حسب البشارة حسب الوعد</a:t>
            </a:r>
          </a:p>
          <a:p>
            <a:pPr algn="ctr">
              <a:defRPr/>
            </a:pPr>
            <a:endParaRPr lang="ar-EG" sz="44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es-ES" sz="2800" b="1" i="0" dirty="0">
                <a:solidFill>
                  <a:srgbClr val="002060"/>
                </a:solidFill>
                <a:effectLst/>
                <a:latin typeface="Inter"/>
              </a:rPr>
              <a:t>"</a:t>
            </a:r>
            <a:r>
              <a:rPr lang="es-ES" sz="2800" b="1" i="0" dirty="0" err="1">
                <a:solidFill>
                  <a:srgbClr val="002060"/>
                </a:solidFill>
                <a:effectLst/>
                <a:latin typeface="Inter"/>
              </a:rPr>
              <a:t>Halleluya</a:t>
            </a:r>
            <a:r>
              <a:rPr lang="es-ES" sz="2800" b="1" i="0" dirty="0">
                <a:solidFill>
                  <a:srgbClr val="002060"/>
                </a:solidFill>
                <a:effectLst/>
                <a:latin typeface="Inter"/>
              </a:rPr>
              <a:t> ya </a:t>
            </a:r>
            <a:r>
              <a:rPr lang="es-ES" sz="2800" b="1" i="0" dirty="0" err="1">
                <a:solidFill>
                  <a:srgbClr val="002060"/>
                </a:solidFill>
                <a:effectLst/>
                <a:latin typeface="Inter"/>
              </a:rPr>
              <a:t>sha</a:t>
            </a:r>
            <a:r>
              <a:rPr lang="en-US" sz="2800" b="1" dirty="0">
                <a:solidFill>
                  <a:srgbClr val="002060"/>
                </a:solidFill>
                <a:latin typeface="Inter"/>
              </a:rPr>
              <a:t>a</a:t>
            </a:r>
            <a:r>
              <a:rPr lang="es-ES" sz="2800" b="1" i="0" dirty="0">
                <a:solidFill>
                  <a:srgbClr val="002060"/>
                </a:solidFill>
                <a:effectLst/>
                <a:latin typeface="Inter"/>
              </a:rPr>
              <a:t>b el </a:t>
            </a:r>
            <a:r>
              <a:rPr lang="es-ES" sz="2800" b="1" i="0" dirty="0" err="1">
                <a:solidFill>
                  <a:srgbClr val="002060"/>
                </a:solidFill>
                <a:effectLst/>
                <a:latin typeface="Inter"/>
              </a:rPr>
              <a:t>rabb</a:t>
            </a:r>
            <a:r>
              <a:rPr lang="ar-EG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s-ES" sz="2800" b="1" i="0" dirty="0">
                <a:solidFill>
                  <a:srgbClr val="002060"/>
                </a:solidFill>
                <a:effectLst/>
                <a:latin typeface="Inter"/>
              </a:rPr>
              <a:t>Da melado le </a:t>
            </a:r>
            <a:r>
              <a:rPr lang="es-ES" sz="2800" b="1" i="0" dirty="0" err="1">
                <a:solidFill>
                  <a:srgbClr val="002060"/>
                </a:solidFill>
                <a:effectLst/>
                <a:latin typeface="Inter"/>
              </a:rPr>
              <a:t>khalasi</a:t>
            </a:r>
            <a:br>
              <a:rPr lang="es-ES" sz="2800" b="1" dirty="0">
                <a:solidFill>
                  <a:srgbClr val="002060"/>
                </a:solidFill>
              </a:rPr>
            </a:br>
            <a:r>
              <a:rPr lang="es-ES" sz="2800" b="1" i="0" dirty="0" err="1">
                <a:solidFill>
                  <a:srgbClr val="002060"/>
                </a:solidFill>
                <a:effectLst/>
                <a:latin typeface="Inter"/>
              </a:rPr>
              <a:t>hasab</a:t>
            </a:r>
            <a:r>
              <a:rPr lang="es-ES" sz="2800" b="1" i="0" dirty="0">
                <a:solidFill>
                  <a:srgbClr val="002060"/>
                </a:solidFill>
                <a:effectLst/>
                <a:latin typeface="Inter"/>
              </a:rPr>
              <a:t> el </a:t>
            </a:r>
            <a:r>
              <a:rPr lang="es-ES" sz="2800" b="1" i="0" dirty="0" err="1">
                <a:solidFill>
                  <a:srgbClr val="002060"/>
                </a:solidFill>
                <a:effectLst/>
                <a:latin typeface="Inter"/>
              </a:rPr>
              <a:t>bashara</a:t>
            </a:r>
            <a:r>
              <a:rPr lang="es-E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s-ES" sz="2800" b="1" i="0" dirty="0" err="1">
                <a:solidFill>
                  <a:srgbClr val="002060"/>
                </a:solidFill>
                <a:effectLst/>
                <a:latin typeface="Inter"/>
              </a:rPr>
              <a:t>hasab</a:t>
            </a:r>
            <a:r>
              <a:rPr lang="es-ES" sz="2800" b="1" i="0" dirty="0">
                <a:solidFill>
                  <a:srgbClr val="002060"/>
                </a:solidFill>
                <a:effectLst/>
                <a:latin typeface="Inter"/>
              </a:rPr>
              <a:t> el </a:t>
            </a:r>
            <a:r>
              <a:rPr lang="es-ES" sz="2800" b="1" i="0" dirty="0" err="1">
                <a:solidFill>
                  <a:srgbClr val="002060"/>
                </a:solidFill>
                <a:effectLst/>
                <a:latin typeface="Inter"/>
              </a:rPr>
              <a:t>waad</a:t>
            </a:r>
            <a:r>
              <a:rPr lang="es-ES" sz="2800" b="1" i="0" dirty="0">
                <a:solidFill>
                  <a:srgbClr val="002060"/>
                </a:solidFill>
                <a:effectLst/>
                <a:latin typeface="Inter"/>
              </a:rPr>
              <a:t>"</a:t>
            </a:r>
            <a:endParaRPr lang="ar-EG" sz="2800" b="1" i="0" dirty="0">
              <a:solidFill>
                <a:srgbClr val="002060"/>
              </a:solidFill>
              <a:effectLst/>
              <a:latin typeface="Inter"/>
            </a:endParaRPr>
          </a:p>
          <a:p>
            <a:pPr algn="ctr">
              <a:defRPr/>
            </a:pPr>
            <a:endParaRPr lang="en-US" sz="2800" b="1" dirty="0">
              <a:solidFill>
                <a:srgbClr val="002060"/>
              </a:solidFill>
              <a:latin typeface="Inter"/>
            </a:endParaRPr>
          </a:p>
          <a:p>
            <a:pPr algn="ctr">
              <a:defRPr/>
            </a:pPr>
            <a:endParaRPr lang="ar-EG" sz="2800" b="1" dirty="0">
              <a:solidFill>
                <a:srgbClr val="002060"/>
              </a:solidFill>
              <a:latin typeface="Inter"/>
            </a:endParaRPr>
          </a:p>
          <a:p>
            <a:pPr algn="ctr">
              <a:defRPr/>
            </a:pPr>
            <a:r>
              <a:rPr lang="en-US" sz="2800" b="1" i="0" dirty="0">
                <a:solidFill>
                  <a:srgbClr val="003300"/>
                </a:solidFill>
                <a:effectLst/>
                <a:latin typeface="Inter"/>
              </a:rPr>
              <a:t>"Hallelujah, O people of the Lord,</a:t>
            </a:r>
            <a:br>
              <a:rPr lang="en-US" sz="2800" b="1" dirty="0">
                <a:solidFill>
                  <a:srgbClr val="003300"/>
                </a:solidFill>
              </a:rPr>
            </a:br>
            <a:r>
              <a:rPr lang="en-US" sz="2800" b="1" i="0" dirty="0">
                <a:solidFill>
                  <a:srgbClr val="003300"/>
                </a:solidFill>
                <a:effectLst/>
                <a:latin typeface="Inter"/>
              </a:rPr>
              <a:t>This is His birth for my salvation,</a:t>
            </a:r>
            <a:br>
              <a:rPr lang="en-US" sz="2800" b="1" dirty="0">
                <a:solidFill>
                  <a:srgbClr val="003300"/>
                </a:solidFill>
              </a:rPr>
            </a:br>
            <a:r>
              <a:rPr lang="en-US" sz="2800" b="1" i="0" dirty="0">
                <a:solidFill>
                  <a:srgbClr val="003300"/>
                </a:solidFill>
                <a:effectLst/>
                <a:latin typeface="Inter"/>
              </a:rPr>
              <a:t>According to the good news, according to the promise."</a:t>
            </a:r>
            <a:endParaRPr lang="ar-EG" sz="2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01895"/>
            <a:ext cx="9144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36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4400" b="1" i="0" dirty="0">
                <a:solidFill>
                  <a:srgbClr val="000000"/>
                </a:solidFill>
                <a:effectLst/>
                <a:latin typeface="Helvetica Neue"/>
              </a:rPr>
              <a:t>طفل جماله سباني ميلاده بدد أحزاني</a:t>
            </a:r>
          </a:p>
          <a:p>
            <a:pPr algn="ctr" rtl="1"/>
            <a:r>
              <a:rPr lang="ar-EG" sz="4400" b="1" i="0" dirty="0">
                <a:solidFill>
                  <a:srgbClr val="000000"/>
                </a:solidFill>
                <a:effectLst/>
                <a:latin typeface="Helvetica Neue"/>
              </a:rPr>
              <a:t>ربي هنا </a:t>
            </a:r>
            <a:r>
              <a:rPr lang="ar-EG" sz="4400" b="1" i="0" dirty="0" err="1">
                <a:solidFill>
                  <a:srgbClr val="000000"/>
                </a:solidFill>
                <a:effectLst/>
                <a:latin typeface="Helvetica Neue"/>
              </a:rPr>
              <a:t>علشاني</a:t>
            </a:r>
            <a:r>
              <a:rPr lang="ar-EG" sz="4400" b="1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ar-EG" sz="4400" b="1" i="0" dirty="0">
                <a:solidFill>
                  <a:srgbClr val="000000"/>
                </a:solidFill>
                <a:effectLst/>
                <a:latin typeface="Helvetica Neue"/>
              </a:rPr>
              <a:t>فرحتي مش </a:t>
            </a:r>
            <a:r>
              <a:rPr lang="ar-EG" sz="4400" b="1" i="0" dirty="0" err="1">
                <a:solidFill>
                  <a:srgbClr val="000000"/>
                </a:solidFill>
                <a:effectLst/>
                <a:latin typeface="Helvetica Neue"/>
              </a:rPr>
              <a:t>سايعاني</a:t>
            </a:r>
            <a:endParaRPr lang="ar-EG" sz="44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endParaRPr lang="ar-EG" sz="48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en-US" sz="3200" b="1" i="0" dirty="0">
                <a:solidFill>
                  <a:srgbClr val="FF0000"/>
                </a:solidFill>
                <a:effectLst/>
                <a:latin typeface="Inter"/>
              </a:rPr>
              <a:t>"</a:t>
            </a:r>
            <a:r>
              <a:rPr lang="en-US" sz="3200" b="1" i="0" dirty="0" err="1">
                <a:solidFill>
                  <a:srgbClr val="FF0000"/>
                </a:solidFill>
                <a:effectLst/>
                <a:latin typeface="Inter"/>
              </a:rPr>
              <a:t>Tefl</a:t>
            </a:r>
            <a:r>
              <a:rPr lang="en-US" sz="32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3200" b="1" i="0" dirty="0" err="1">
                <a:solidFill>
                  <a:srgbClr val="FF0000"/>
                </a:solidFill>
                <a:effectLst/>
                <a:latin typeface="Inter"/>
              </a:rPr>
              <a:t>gamalo</a:t>
            </a:r>
            <a:r>
              <a:rPr lang="en-US" sz="32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3200" b="1" i="0" dirty="0" err="1">
                <a:solidFill>
                  <a:srgbClr val="FF0000"/>
                </a:solidFill>
                <a:effectLst/>
                <a:latin typeface="Inter"/>
              </a:rPr>
              <a:t>sabany</a:t>
            </a:r>
            <a:r>
              <a:rPr lang="en-US" sz="32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3200" b="1" i="0" dirty="0" err="1">
                <a:solidFill>
                  <a:srgbClr val="FF0000"/>
                </a:solidFill>
                <a:effectLst/>
                <a:latin typeface="Inter"/>
              </a:rPr>
              <a:t>melado</a:t>
            </a:r>
            <a:r>
              <a:rPr lang="en-US" sz="32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3200" b="1" i="0" dirty="0" err="1">
                <a:solidFill>
                  <a:srgbClr val="FF0000"/>
                </a:solidFill>
                <a:effectLst/>
                <a:latin typeface="Inter"/>
              </a:rPr>
              <a:t>badad</a:t>
            </a:r>
            <a:r>
              <a:rPr lang="en-US" sz="32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3200" b="1" i="0" dirty="0" err="1">
                <a:solidFill>
                  <a:srgbClr val="FF0000"/>
                </a:solidFill>
                <a:effectLst/>
                <a:latin typeface="Inter"/>
              </a:rPr>
              <a:t>ahzany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i="0" dirty="0">
                <a:solidFill>
                  <a:srgbClr val="FF0000"/>
                </a:solidFill>
                <a:effectLst/>
                <a:latin typeface="Inter"/>
              </a:rPr>
              <a:t>Raby </a:t>
            </a:r>
            <a:r>
              <a:rPr lang="en-US" sz="3200" b="1" i="0" dirty="0" err="1">
                <a:solidFill>
                  <a:srgbClr val="FF0000"/>
                </a:solidFill>
                <a:effectLst/>
                <a:latin typeface="Inter"/>
              </a:rPr>
              <a:t>hena</a:t>
            </a:r>
            <a:r>
              <a:rPr lang="en-US" sz="32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3200" b="1" i="0" dirty="0" err="1">
                <a:solidFill>
                  <a:srgbClr val="FF0000"/>
                </a:solidFill>
                <a:effectLst/>
                <a:latin typeface="Inter"/>
              </a:rPr>
              <a:t>aashany</a:t>
            </a:r>
            <a:r>
              <a:rPr lang="en-US" sz="32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3200" b="1" i="0" dirty="0" err="1">
                <a:solidFill>
                  <a:srgbClr val="FF0000"/>
                </a:solidFill>
                <a:effectLst/>
                <a:latin typeface="Inter"/>
              </a:rPr>
              <a:t>farhty</a:t>
            </a:r>
            <a:r>
              <a:rPr lang="en-US" sz="3200" b="1" i="0" dirty="0">
                <a:solidFill>
                  <a:srgbClr val="FF0000"/>
                </a:solidFill>
                <a:effectLst/>
                <a:latin typeface="Inter"/>
              </a:rPr>
              <a:t> mesh </a:t>
            </a:r>
            <a:r>
              <a:rPr lang="en-US" sz="3200" b="1" i="0" dirty="0" err="1">
                <a:solidFill>
                  <a:srgbClr val="FF0000"/>
                </a:solidFill>
                <a:effectLst/>
                <a:latin typeface="Inter"/>
              </a:rPr>
              <a:t>sayaany</a:t>
            </a:r>
            <a:r>
              <a:rPr lang="en-US" sz="3200" b="1" i="0" dirty="0">
                <a:solidFill>
                  <a:srgbClr val="FF0000"/>
                </a:solidFill>
                <a:effectLst/>
                <a:latin typeface="Inter"/>
              </a:rPr>
              <a:t>"</a:t>
            </a:r>
            <a:endParaRPr lang="ar-EG" sz="3200" b="1" dirty="0">
              <a:solidFill>
                <a:srgbClr val="FF0000"/>
              </a:solidFill>
              <a:latin typeface="Helvetica Neue"/>
            </a:endParaRPr>
          </a:p>
          <a:p>
            <a:pPr algn="ctr" rtl="1"/>
            <a:endParaRPr lang="en-US" sz="4400" b="1" dirty="0">
              <a:solidFill>
                <a:srgbClr val="000000"/>
              </a:solidFill>
              <a:latin typeface="Helvetica Neue"/>
            </a:endParaRPr>
          </a:p>
          <a:p>
            <a:pPr algn="ctr" rtl="1"/>
            <a:r>
              <a:rPr lang="en-US" sz="2800" b="1" i="0" dirty="0">
                <a:effectLst/>
                <a:latin typeface="Inter"/>
              </a:rPr>
              <a:t>"A child whose beauty captivated me, </a:t>
            </a:r>
          </a:p>
          <a:p>
            <a:pPr algn="ctr" rtl="1"/>
            <a:r>
              <a:rPr lang="en-US" sz="2800" b="1" i="0" dirty="0">
                <a:effectLst/>
                <a:latin typeface="Inter"/>
              </a:rPr>
              <a:t>His birth dispelled my sorrows,</a:t>
            </a:r>
            <a:br>
              <a:rPr lang="en-US" sz="2800" b="1" dirty="0"/>
            </a:br>
            <a:r>
              <a:rPr lang="en-US" sz="2800" b="1" i="0" dirty="0">
                <a:effectLst/>
                <a:latin typeface="Inter"/>
              </a:rPr>
              <a:t>My Lord is here for me, my joy is no longer fleeting."</a:t>
            </a:r>
            <a:endParaRPr lang="en-US" sz="2800" b="1" dirty="0">
              <a:latin typeface="Helvetica Neue"/>
            </a:endParaRPr>
          </a:p>
          <a:p>
            <a:pPr algn="ctr" rtl="1"/>
            <a:endParaRPr lang="ar-EG" sz="4400" b="1" dirty="0">
              <a:solidFill>
                <a:srgbClr val="000000"/>
              </a:solidFill>
              <a:latin typeface="Helvetica Neue"/>
            </a:endParaRPr>
          </a:p>
          <a:p>
            <a:pPr algn="ctr" rtl="1"/>
            <a:endParaRPr lang="ar-EG" sz="4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28600"/>
            <a:ext cx="9144000" cy="8340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4800" b="1" dirty="0" err="1">
                <a:solidFill>
                  <a:srgbClr val="003300"/>
                </a:solidFill>
              </a:rPr>
              <a:t>هللويا</a:t>
            </a:r>
            <a:r>
              <a:rPr lang="ar-EG" sz="4800" b="1" dirty="0">
                <a:solidFill>
                  <a:srgbClr val="003300"/>
                </a:solidFill>
              </a:rPr>
              <a:t> يا شعب الرب إلهنا يسوع</a:t>
            </a:r>
          </a:p>
          <a:p>
            <a:pPr algn="ctr">
              <a:defRPr/>
            </a:pPr>
            <a:r>
              <a:rPr lang="ar-EG" sz="4800" b="1" dirty="0">
                <a:solidFill>
                  <a:srgbClr val="003300"/>
                </a:solidFill>
              </a:rPr>
              <a:t>نزل من السماء للأرض</a:t>
            </a:r>
          </a:p>
          <a:p>
            <a:pPr algn="ctr">
              <a:defRPr/>
            </a:pPr>
            <a:endParaRPr lang="en-US" sz="48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es-ES" sz="3200" b="1" i="0" dirty="0">
                <a:solidFill>
                  <a:srgbClr val="002060"/>
                </a:solidFill>
                <a:effectLst/>
                <a:latin typeface="Inter"/>
              </a:rPr>
              <a:t>"</a:t>
            </a:r>
            <a:r>
              <a:rPr lang="es-ES" sz="3200" b="1" i="0" dirty="0" err="1">
                <a:solidFill>
                  <a:srgbClr val="002060"/>
                </a:solidFill>
                <a:effectLst/>
                <a:latin typeface="Inter"/>
              </a:rPr>
              <a:t>Halleluya</a:t>
            </a:r>
            <a:r>
              <a:rPr lang="es-ES" sz="3200" b="1" i="0" dirty="0">
                <a:solidFill>
                  <a:srgbClr val="002060"/>
                </a:solidFill>
                <a:effectLst/>
                <a:latin typeface="Inter"/>
              </a:rPr>
              <a:t> ya </a:t>
            </a:r>
            <a:r>
              <a:rPr lang="es-ES" sz="3200" b="1" i="0" dirty="0" err="1">
                <a:solidFill>
                  <a:srgbClr val="002060"/>
                </a:solidFill>
                <a:effectLst/>
                <a:latin typeface="Inter"/>
              </a:rPr>
              <a:t>shaab</a:t>
            </a:r>
            <a:r>
              <a:rPr lang="es-ES" sz="3200" b="1" i="0" dirty="0">
                <a:solidFill>
                  <a:srgbClr val="002060"/>
                </a:solidFill>
                <a:effectLst/>
                <a:latin typeface="Inter"/>
              </a:rPr>
              <a:t> el </a:t>
            </a:r>
            <a:r>
              <a:rPr lang="es-ES" sz="3200" b="1" i="0" dirty="0" err="1">
                <a:solidFill>
                  <a:srgbClr val="002060"/>
                </a:solidFill>
                <a:effectLst/>
                <a:latin typeface="Inter"/>
              </a:rPr>
              <a:t>rabb</a:t>
            </a:r>
            <a:r>
              <a:rPr lang="es-ES" sz="32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s-ES" sz="3200" b="1" i="0" dirty="0" err="1">
                <a:solidFill>
                  <a:srgbClr val="002060"/>
                </a:solidFill>
                <a:effectLst/>
                <a:latin typeface="Inter"/>
              </a:rPr>
              <a:t>Elahna</a:t>
            </a:r>
            <a:r>
              <a:rPr lang="es-ES" sz="32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s-ES" sz="3200" b="1" i="0" dirty="0" err="1">
                <a:solidFill>
                  <a:srgbClr val="002060"/>
                </a:solidFill>
                <a:effectLst/>
                <a:latin typeface="Inter"/>
              </a:rPr>
              <a:t>Yasou</a:t>
            </a:r>
            <a:br>
              <a:rPr lang="es-ES" sz="3200" b="1" dirty="0">
                <a:solidFill>
                  <a:srgbClr val="002060"/>
                </a:solidFill>
              </a:rPr>
            </a:br>
            <a:r>
              <a:rPr lang="es-ES" sz="3200" b="1" i="0" dirty="0" err="1">
                <a:solidFill>
                  <a:srgbClr val="002060"/>
                </a:solidFill>
                <a:effectLst/>
                <a:latin typeface="Inter"/>
              </a:rPr>
              <a:t>Nazel</a:t>
            </a:r>
            <a:r>
              <a:rPr lang="es-ES" sz="32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s-ES" sz="3200" b="1" i="0" dirty="0" err="1">
                <a:solidFill>
                  <a:srgbClr val="002060"/>
                </a:solidFill>
                <a:effectLst/>
                <a:latin typeface="Inter"/>
              </a:rPr>
              <a:t>men</a:t>
            </a:r>
            <a:r>
              <a:rPr lang="es-ES" sz="3200" b="1" i="0" dirty="0">
                <a:solidFill>
                  <a:srgbClr val="002060"/>
                </a:solidFill>
                <a:effectLst/>
                <a:latin typeface="Inter"/>
              </a:rPr>
              <a:t> el sama </a:t>
            </a:r>
            <a:r>
              <a:rPr lang="es-ES" sz="3200" b="1" i="0" dirty="0" err="1">
                <a:solidFill>
                  <a:srgbClr val="002060"/>
                </a:solidFill>
                <a:effectLst/>
                <a:latin typeface="Inter"/>
              </a:rPr>
              <a:t>lel</a:t>
            </a:r>
            <a:r>
              <a:rPr lang="es-ES" sz="32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s-ES" sz="3200" b="1" i="0" dirty="0" err="1">
                <a:solidFill>
                  <a:srgbClr val="002060"/>
                </a:solidFill>
                <a:effectLst/>
                <a:latin typeface="Inter"/>
              </a:rPr>
              <a:t>ard</a:t>
            </a:r>
            <a:r>
              <a:rPr lang="es-ES" sz="3200" b="1" i="0" dirty="0">
                <a:solidFill>
                  <a:srgbClr val="002060"/>
                </a:solidFill>
                <a:effectLst/>
                <a:latin typeface="Inter"/>
              </a:rPr>
              <a:t>“</a:t>
            </a:r>
          </a:p>
          <a:p>
            <a:pPr algn="ctr">
              <a:defRPr/>
            </a:pPr>
            <a:endParaRPr lang="es-ES" sz="3200" b="1" dirty="0">
              <a:solidFill>
                <a:srgbClr val="002060"/>
              </a:solidFill>
              <a:latin typeface="Inter"/>
            </a:endParaRPr>
          </a:p>
          <a:p>
            <a:pPr algn="ctr">
              <a:defRPr/>
            </a:pPr>
            <a:endParaRPr lang="es-ES" sz="3200" b="1" dirty="0">
              <a:solidFill>
                <a:srgbClr val="002060"/>
              </a:solidFill>
              <a:latin typeface="Inter"/>
            </a:endParaRPr>
          </a:p>
          <a:p>
            <a:pPr algn="ctr">
              <a:defRPr/>
            </a:pPr>
            <a:r>
              <a:rPr lang="en-US" sz="3000" b="1" dirty="0">
                <a:solidFill>
                  <a:srgbClr val="003300"/>
                </a:solidFill>
              </a:rPr>
              <a:t>"Hallelujah, O people of the Lord, Our God, Jesus,</a:t>
            </a:r>
          </a:p>
          <a:p>
            <a:pPr algn="ctr">
              <a:defRPr/>
            </a:pPr>
            <a:r>
              <a:rPr lang="en-US" sz="3000" b="1" dirty="0">
                <a:solidFill>
                  <a:srgbClr val="003300"/>
                </a:solidFill>
              </a:rPr>
              <a:t>Descended from heaven to earth."</a:t>
            </a:r>
          </a:p>
          <a:p>
            <a:pPr algn="ctr">
              <a:defRPr/>
            </a:pPr>
            <a:endParaRPr lang="en-US" sz="3200" b="1" dirty="0">
              <a:solidFill>
                <a:srgbClr val="002060"/>
              </a:solidFill>
            </a:endParaRPr>
          </a:p>
          <a:p>
            <a:pPr algn="ctr">
              <a:defRPr/>
            </a:pPr>
            <a:endParaRPr lang="en-US" sz="3200" b="1" dirty="0">
              <a:solidFill>
                <a:srgbClr val="002060"/>
              </a:solidFill>
            </a:endParaRPr>
          </a:p>
          <a:p>
            <a:pPr algn="ctr">
              <a:defRPr/>
            </a:pPr>
            <a:endParaRPr lang="ar-EG" sz="4800" b="1" dirty="0">
              <a:solidFill>
                <a:srgbClr val="003300"/>
              </a:solidFill>
            </a:endParaRPr>
          </a:p>
          <a:p>
            <a:pPr algn="ctr">
              <a:defRPr/>
            </a:pPr>
            <a:endParaRPr lang="ar-EG" sz="4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148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85800"/>
            <a:ext cx="91440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400" b="1" dirty="0" err="1">
                <a:solidFill>
                  <a:srgbClr val="003300"/>
                </a:solidFill>
              </a:rPr>
              <a:t>هللويا</a:t>
            </a:r>
            <a:r>
              <a:rPr lang="ar-EG" sz="4400" b="1" dirty="0">
                <a:solidFill>
                  <a:srgbClr val="003300"/>
                </a:solidFill>
              </a:rPr>
              <a:t> يا شعب الرب ده ميلاده لخلاصي</a:t>
            </a:r>
          </a:p>
          <a:p>
            <a:pPr algn="ctr">
              <a:defRPr/>
            </a:pPr>
            <a:r>
              <a:rPr lang="ar-EG" sz="4400" b="1" dirty="0">
                <a:solidFill>
                  <a:srgbClr val="003300"/>
                </a:solidFill>
              </a:rPr>
              <a:t>حسب البشارة حسب الوعد</a:t>
            </a:r>
          </a:p>
          <a:p>
            <a:pPr algn="ctr">
              <a:defRPr/>
            </a:pPr>
            <a:endParaRPr lang="ar-EG" sz="44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es-ES" sz="2800" b="1" i="0" dirty="0">
                <a:solidFill>
                  <a:srgbClr val="002060"/>
                </a:solidFill>
                <a:effectLst/>
                <a:latin typeface="Inter"/>
              </a:rPr>
              <a:t>"</a:t>
            </a:r>
            <a:r>
              <a:rPr lang="es-ES" sz="2800" b="1" i="0" dirty="0" err="1">
                <a:solidFill>
                  <a:srgbClr val="002060"/>
                </a:solidFill>
                <a:effectLst/>
                <a:latin typeface="Inter"/>
              </a:rPr>
              <a:t>Halleluya</a:t>
            </a:r>
            <a:r>
              <a:rPr lang="es-ES" sz="2800" b="1" i="0" dirty="0">
                <a:solidFill>
                  <a:srgbClr val="002060"/>
                </a:solidFill>
                <a:effectLst/>
                <a:latin typeface="Inter"/>
              </a:rPr>
              <a:t> ya </a:t>
            </a:r>
            <a:r>
              <a:rPr lang="es-ES" sz="2800" b="1" i="0" dirty="0" err="1">
                <a:solidFill>
                  <a:srgbClr val="002060"/>
                </a:solidFill>
                <a:effectLst/>
                <a:latin typeface="Inter"/>
              </a:rPr>
              <a:t>sha</a:t>
            </a:r>
            <a:r>
              <a:rPr lang="en-US" sz="2800" b="1" dirty="0">
                <a:solidFill>
                  <a:srgbClr val="002060"/>
                </a:solidFill>
                <a:latin typeface="Inter"/>
              </a:rPr>
              <a:t>a</a:t>
            </a:r>
            <a:r>
              <a:rPr lang="es-ES" sz="2800" b="1" i="0" dirty="0">
                <a:solidFill>
                  <a:srgbClr val="002060"/>
                </a:solidFill>
                <a:effectLst/>
                <a:latin typeface="Inter"/>
              </a:rPr>
              <a:t>b el </a:t>
            </a:r>
            <a:r>
              <a:rPr lang="es-ES" sz="2800" b="1" i="0" dirty="0" err="1">
                <a:solidFill>
                  <a:srgbClr val="002060"/>
                </a:solidFill>
                <a:effectLst/>
                <a:latin typeface="Inter"/>
              </a:rPr>
              <a:t>rabb</a:t>
            </a:r>
            <a:r>
              <a:rPr lang="ar-EG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s-ES" sz="2800" b="1" i="0" dirty="0">
                <a:solidFill>
                  <a:srgbClr val="002060"/>
                </a:solidFill>
                <a:effectLst/>
                <a:latin typeface="Inter"/>
              </a:rPr>
              <a:t>Da melado le </a:t>
            </a:r>
            <a:r>
              <a:rPr lang="es-ES" sz="2800" b="1" i="0" dirty="0" err="1">
                <a:solidFill>
                  <a:srgbClr val="002060"/>
                </a:solidFill>
                <a:effectLst/>
                <a:latin typeface="Inter"/>
              </a:rPr>
              <a:t>khalasi</a:t>
            </a:r>
            <a:br>
              <a:rPr lang="es-ES" sz="2800" b="1" dirty="0">
                <a:solidFill>
                  <a:srgbClr val="002060"/>
                </a:solidFill>
              </a:rPr>
            </a:br>
            <a:r>
              <a:rPr lang="es-ES" sz="2800" b="1" i="0" dirty="0" err="1">
                <a:solidFill>
                  <a:srgbClr val="002060"/>
                </a:solidFill>
                <a:effectLst/>
                <a:latin typeface="Inter"/>
              </a:rPr>
              <a:t>hasab</a:t>
            </a:r>
            <a:r>
              <a:rPr lang="es-ES" sz="2800" b="1" i="0" dirty="0">
                <a:solidFill>
                  <a:srgbClr val="002060"/>
                </a:solidFill>
                <a:effectLst/>
                <a:latin typeface="Inter"/>
              </a:rPr>
              <a:t> el </a:t>
            </a:r>
            <a:r>
              <a:rPr lang="es-ES" sz="2800" b="1" i="0" dirty="0" err="1">
                <a:solidFill>
                  <a:srgbClr val="002060"/>
                </a:solidFill>
                <a:effectLst/>
                <a:latin typeface="Inter"/>
              </a:rPr>
              <a:t>bashara</a:t>
            </a:r>
            <a:r>
              <a:rPr lang="es-E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s-ES" sz="2800" b="1" i="0" dirty="0" err="1">
                <a:solidFill>
                  <a:srgbClr val="002060"/>
                </a:solidFill>
                <a:effectLst/>
                <a:latin typeface="Inter"/>
              </a:rPr>
              <a:t>hasab</a:t>
            </a:r>
            <a:r>
              <a:rPr lang="es-ES" sz="2800" b="1" i="0" dirty="0">
                <a:solidFill>
                  <a:srgbClr val="002060"/>
                </a:solidFill>
                <a:effectLst/>
                <a:latin typeface="Inter"/>
              </a:rPr>
              <a:t> el </a:t>
            </a:r>
            <a:r>
              <a:rPr lang="es-ES" sz="2800" b="1" i="0" dirty="0" err="1">
                <a:solidFill>
                  <a:srgbClr val="002060"/>
                </a:solidFill>
                <a:effectLst/>
                <a:latin typeface="Inter"/>
              </a:rPr>
              <a:t>waad</a:t>
            </a:r>
            <a:r>
              <a:rPr lang="es-ES" sz="2800" b="1" i="0" dirty="0">
                <a:solidFill>
                  <a:srgbClr val="002060"/>
                </a:solidFill>
                <a:effectLst/>
                <a:latin typeface="Inter"/>
              </a:rPr>
              <a:t>"</a:t>
            </a:r>
            <a:endParaRPr lang="ar-EG" sz="2800" b="1" i="0" dirty="0">
              <a:solidFill>
                <a:srgbClr val="002060"/>
              </a:solidFill>
              <a:effectLst/>
              <a:latin typeface="Inter"/>
            </a:endParaRPr>
          </a:p>
          <a:p>
            <a:pPr algn="ctr">
              <a:defRPr/>
            </a:pPr>
            <a:endParaRPr lang="en-US" sz="2800" b="1" dirty="0">
              <a:solidFill>
                <a:srgbClr val="002060"/>
              </a:solidFill>
              <a:latin typeface="Inter"/>
            </a:endParaRPr>
          </a:p>
          <a:p>
            <a:pPr algn="ctr">
              <a:defRPr/>
            </a:pPr>
            <a:endParaRPr lang="ar-EG" sz="2800" b="1" dirty="0">
              <a:solidFill>
                <a:srgbClr val="002060"/>
              </a:solidFill>
              <a:latin typeface="Inter"/>
            </a:endParaRPr>
          </a:p>
          <a:p>
            <a:pPr algn="ctr">
              <a:defRPr/>
            </a:pPr>
            <a:r>
              <a:rPr lang="en-US" sz="2800" b="1" i="0" dirty="0">
                <a:solidFill>
                  <a:srgbClr val="003300"/>
                </a:solidFill>
                <a:effectLst/>
                <a:latin typeface="Inter"/>
              </a:rPr>
              <a:t>"Hallelujah, O people of the Lord,</a:t>
            </a:r>
            <a:br>
              <a:rPr lang="en-US" sz="2800" b="1" dirty="0">
                <a:solidFill>
                  <a:srgbClr val="003300"/>
                </a:solidFill>
              </a:rPr>
            </a:br>
            <a:r>
              <a:rPr lang="en-US" sz="2800" b="1" i="0" dirty="0">
                <a:solidFill>
                  <a:srgbClr val="003300"/>
                </a:solidFill>
                <a:effectLst/>
                <a:latin typeface="Inter"/>
              </a:rPr>
              <a:t>This is His birth for my salvation,</a:t>
            </a:r>
            <a:br>
              <a:rPr lang="en-US" sz="2800" b="1" dirty="0">
                <a:solidFill>
                  <a:srgbClr val="003300"/>
                </a:solidFill>
              </a:rPr>
            </a:br>
            <a:r>
              <a:rPr lang="en-US" sz="2800" b="1" i="0" dirty="0">
                <a:solidFill>
                  <a:srgbClr val="003300"/>
                </a:solidFill>
                <a:effectLst/>
                <a:latin typeface="Inter"/>
              </a:rPr>
              <a:t>According to the good news, according to the promise."</a:t>
            </a:r>
            <a:endParaRPr lang="ar-EG" sz="2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284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3400"/>
            <a:ext cx="9144000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36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4400" b="1" i="0" dirty="0">
                <a:solidFill>
                  <a:srgbClr val="000000"/>
                </a:solidFill>
                <a:effectLst/>
                <a:latin typeface="Helvetica Neue"/>
              </a:rPr>
              <a:t>أعظم عطية سماوية إن انت جيت لينا هدية</a:t>
            </a:r>
            <a:endParaRPr lang="ar-EG" sz="48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4400" b="1" i="0" dirty="0">
                <a:solidFill>
                  <a:srgbClr val="000000"/>
                </a:solidFill>
                <a:effectLst/>
                <a:latin typeface="Helvetica Neue"/>
              </a:rPr>
              <a:t>جيت بخطة إلهية فيها نجاة وحياة لي</a:t>
            </a:r>
          </a:p>
          <a:p>
            <a:pPr algn="ctr" rtl="1"/>
            <a:endParaRPr lang="ar-EG" sz="48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en-US" sz="2800" b="1" dirty="0">
                <a:solidFill>
                  <a:srgbClr val="FF0000"/>
                </a:solidFill>
                <a:latin typeface="Helvetica Neue"/>
              </a:rPr>
              <a:t>"</a:t>
            </a:r>
            <a:r>
              <a:rPr lang="en-US" sz="2800" b="1">
                <a:solidFill>
                  <a:srgbClr val="FF0000"/>
                </a:solidFill>
                <a:latin typeface="Helvetica Neue"/>
              </a:rPr>
              <a:t>Azam ateya</a:t>
            </a:r>
            <a:r>
              <a:rPr lang="en-US" sz="2800" b="1" dirty="0">
                <a:solidFill>
                  <a:srgbClr val="FF0000"/>
                </a:solidFill>
                <a:latin typeface="Helvetica Neue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elvetica Neue"/>
              </a:rPr>
              <a:t>samawya</a:t>
            </a:r>
            <a:r>
              <a:rPr lang="en-US" sz="2800" b="1" dirty="0">
                <a:solidFill>
                  <a:srgbClr val="FF0000"/>
                </a:solidFill>
                <a:latin typeface="Helvetica Neue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elvetica Neue"/>
              </a:rPr>
              <a:t>en</a:t>
            </a:r>
            <a:r>
              <a:rPr lang="en-US" sz="2800" b="1" dirty="0">
                <a:solidFill>
                  <a:srgbClr val="FF0000"/>
                </a:solidFill>
                <a:latin typeface="Helvetica Neue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elvetica Neue"/>
              </a:rPr>
              <a:t>enta</a:t>
            </a:r>
            <a:r>
              <a:rPr lang="en-US" sz="2800" b="1" dirty="0">
                <a:solidFill>
                  <a:srgbClr val="FF0000"/>
                </a:solidFill>
                <a:latin typeface="Helvetica Neue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elvetica Neue"/>
              </a:rPr>
              <a:t>geet</a:t>
            </a:r>
            <a:r>
              <a:rPr lang="en-US" sz="2800" b="1" dirty="0">
                <a:solidFill>
                  <a:srgbClr val="FF0000"/>
                </a:solidFill>
                <a:latin typeface="Helvetica Neue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elvetica Neue"/>
              </a:rPr>
              <a:t>lena</a:t>
            </a:r>
            <a:r>
              <a:rPr lang="en-US" sz="2800" b="1" dirty="0">
                <a:solidFill>
                  <a:srgbClr val="FF0000"/>
                </a:solidFill>
                <a:latin typeface="Helvetica Neue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elvetica Neue"/>
              </a:rPr>
              <a:t>hedeya</a:t>
            </a:r>
            <a:endParaRPr lang="en-US" sz="2800" b="1" dirty="0">
              <a:solidFill>
                <a:srgbClr val="FF0000"/>
              </a:solidFill>
              <a:latin typeface="Helvetica Neue"/>
            </a:endParaRPr>
          </a:p>
          <a:p>
            <a:pPr algn="ctr" rtl="1"/>
            <a:r>
              <a:rPr lang="en-US" sz="2800" b="1" dirty="0" err="1">
                <a:solidFill>
                  <a:srgbClr val="FF0000"/>
                </a:solidFill>
                <a:latin typeface="Helvetica Neue"/>
              </a:rPr>
              <a:t>Geet</a:t>
            </a:r>
            <a:r>
              <a:rPr lang="en-US" sz="2800" b="1" dirty="0">
                <a:solidFill>
                  <a:srgbClr val="FF0000"/>
                </a:solidFill>
                <a:latin typeface="Helvetica Neue"/>
              </a:rPr>
              <a:t> be </a:t>
            </a:r>
            <a:r>
              <a:rPr lang="en-US" sz="2800" b="1" dirty="0" err="1">
                <a:solidFill>
                  <a:srgbClr val="FF0000"/>
                </a:solidFill>
                <a:latin typeface="Helvetica Neue"/>
              </a:rPr>
              <a:t>khetwa</a:t>
            </a:r>
            <a:r>
              <a:rPr lang="en-US" sz="2800" b="1" dirty="0">
                <a:solidFill>
                  <a:srgbClr val="FF0000"/>
                </a:solidFill>
                <a:latin typeface="Helvetica Neue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elvetica Neue"/>
              </a:rPr>
              <a:t>elahya</a:t>
            </a:r>
            <a:r>
              <a:rPr lang="en-US" sz="2800" b="1" dirty="0">
                <a:solidFill>
                  <a:srgbClr val="FF0000"/>
                </a:solidFill>
                <a:latin typeface="Helvetica Neue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elvetica Neue"/>
              </a:rPr>
              <a:t>feeha</a:t>
            </a:r>
            <a:r>
              <a:rPr lang="en-US" sz="2800" b="1" dirty="0">
                <a:solidFill>
                  <a:srgbClr val="FF0000"/>
                </a:solidFill>
                <a:latin typeface="Helvetica Neue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elvetica Neue"/>
              </a:rPr>
              <a:t>nagah</a:t>
            </a:r>
            <a:r>
              <a:rPr lang="en-US" sz="2800" b="1" dirty="0">
                <a:solidFill>
                  <a:srgbClr val="FF0000"/>
                </a:solidFill>
                <a:latin typeface="Helvetica Neue"/>
              </a:rPr>
              <a:t> w </a:t>
            </a:r>
            <a:r>
              <a:rPr lang="en-US" sz="2800" b="1" dirty="0" err="1">
                <a:solidFill>
                  <a:srgbClr val="FF0000"/>
                </a:solidFill>
                <a:latin typeface="Helvetica Neue"/>
              </a:rPr>
              <a:t>haya</a:t>
            </a:r>
            <a:r>
              <a:rPr lang="en-US" sz="2800" b="1" dirty="0">
                <a:solidFill>
                  <a:srgbClr val="FF0000"/>
                </a:solidFill>
                <a:latin typeface="Helvetica Neue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elvetica Neue"/>
              </a:rPr>
              <a:t>lia</a:t>
            </a:r>
            <a:r>
              <a:rPr lang="en-US" sz="2800" b="1" dirty="0">
                <a:solidFill>
                  <a:srgbClr val="FF0000"/>
                </a:solidFill>
                <a:latin typeface="Helvetica Neue"/>
              </a:rPr>
              <a:t> "</a:t>
            </a:r>
            <a:endParaRPr lang="ar-EG" sz="2800" b="1" dirty="0">
              <a:solidFill>
                <a:srgbClr val="FF0000"/>
              </a:solidFill>
              <a:latin typeface="Helvetica Neue"/>
            </a:endParaRPr>
          </a:p>
          <a:p>
            <a:pPr algn="ctr" rtl="1"/>
            <a:endParaRPr lang="ar-EG" sz="48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en-US" sz="2400" b="1" i="0" dirty="0">
                <a:effectLst/>
                <a:latin typeface="Inter"/>
              </a:rPr>
              <a:t>"The greatest heavenly gift is that </a:t>
            </a:r>
          </a:p>
          <a:p>
            <a:pPr algn="ctr" rtl="1"/>
            <a:r>
              <a:rPr lang="en-US" sz="2400" b="1" i="0" dirty="0">
                <a:effectLst/>
                <a:latin typeface="Inter"/>
              </a:rPr>
              <a:t>You came to us as a present, You came with a divine plan</a:t>
            </a:r>
          </a:p>
          <a:p>
            <a:pPr algn="ctr" rtl="1"/>
            <a:r>
              <a:rPr lang="en-US" sz="2400" b="1" i="0" dirty="0">
                <a:effectLst/>
                <a:latin typeface="Inter"/>
              </a:rPr>
              <a:t> that holds salvation and life for me."</a:t>
            </a:r>
            <a:endParaRPr lang="ar-EG" sz="2400" b="1" i="0" dirty="0">
              <a:effectLst/>
              <a:latin typeface="Helvetica Neue"/>
            </a:endParaRPr>
          </a:p>
          <a:p>
            <a:pPr algn="ctr" rtl="1"/>
            <a:endParaRPr lang="ar-EG" sz="4800" b="1" dirty="0">
              <a:solidFill>
                <a:srgbClr val="000000"/>
              </a:solidFill>
              <a:latin typeface="Helvetica Neue"/>
            </a:endParaRPr>
          </a:p>
          <a:p>
            <a:pPr algn="ctr" rtl="1"/>
            <a:endParaRPr lang="ar-EG" sz="4800" b="1" dirty="0">
              <a:solidFill>
                <a:srgbClr val="000000"/>
              </a:solidFill>
              <a:latin typeface="Helvetica Neue"/>
            </a:endParaRPr>
          </a:p>
          <a:p>
            <a:pPr algn="ctr" rtl="1"/>
            <a:endParaRPr lang="ar-EG" sz="4800" b="1" dirty="0"/>
          </a:p>
        </p:txBody>
      </p:sp>
    </p:spTree>
    <p:extLst>
      <p:ext uri="{BB962C8B-B14F-4D97-AF65-F5344CB8AC3E}">
        <p14:creationId xmlns:p14="http://schemas.microsoft.com/office/powerpoint/2010/main" val="3270590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28600"/>
            <a:ext cx="9144000" cy="8340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4800" b="1" dirty="0" err="1">
                <a:solidFill>
                  <a:srgbClr val="003300"/>
                </a:solidFill>
              </a:rPr>
              <a:t>هللويا</a:t>
            </a:r>
            <a:r>
              <a:rPr lang="ar-EG" sz="4800" b="1" dirty="0">
                <a:solidFill>
                  <a:srgbClr val="003300"/>
                </a:solidFill>
              </a:rPr>
              <a:t> يا شعب الرب إلهنا يسوع</a:t>
            </a:r>
          </a:p>
          <a:p>
            <a:pPr algn="ctr">
              <a:defRPr/>
            </a:pPr>
            <a:r>
              <a:rPr lang="ar-EG" sz="4800" b="1" dirty="0">
                <a:solidFill>
                  <a:srgbClr val="003300"/>
                </a:solidFill>
              </a:rPr>
              <a:t>نزل من السماء للأرض</a:t>
            </a:r>
          </a:p>
          <a:p>
            <a:pPr algn="ctr">
              <a:defRPr/>
            </a:pPr>
            <a:endParaRPr lang="en-US" sz="48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es-ES" sz="3200" b="1" i="0" dirty="0">
                <a:solidFill>
                  <a:srgbClr val="002060"/>
                </a:solidFill>
                <a:effectLst/>
                <a:latin typeface="Inter"/>
              </a:rPr>
              <a:t>"</a:t>
            </a:r>
            <a:r>
              <a:rPr lang="es-ES" sz="3200" b="1" i="0" dirty="0" err="1">
                <a:solidFill>
                  <a:srgbClr val="002060"/>
                </a:solidFill>
                <a:effectLst/>
                <a:latin typeface="Inter"/>
              </a:rPr>
              <a:t>Halleluya</a:t>
            </a:r>
            <a:r>
              <a:rPr lang="es-ES" sz="3200" b="1" i="0" dirty="0">
                <a:solidFill>
                  <a:srgbClr val="002060"/>
                </a:solidFill>
                <a:effectLst/>
                <a:latin typeface="Inter"/>
              </a:rPr>
              <a:t> ya </a:t>
            </a:r>
            <a:r>
              <a:rPr lang="es-ES" sz="3200" b="1" i="0" dirty="0" err="1">
                <a:solidFill>
                  <a:srgbClr val="002060"/>
                </a:solidFill>
                <a:effectLst/>
                <a:latin typeface="Inter"/>
              </a:rPr>
              <a:t>shaab</a:t>
            </a:r>
            <a:r>
              <a:rPr lang="es-ES" sz="3200" b="1" i="0" dirty="0">
                <a:solidFill>
                  <a:srgbClr val="002060"/>
                </a:solidFill>
                <a:effectLst/>
                <a:latin typeface="Inter"/>
              </a:rPr>
              <a:t> el </a:t>
            </a:r>
            <a:r>
              <a:rPr lang="es-ES" sz="3200" b="1" i="0" dirty="0" err="1">
                <a:solidFill>
                  <a:srgbClr val="002060"/>
                </a:solidFill>
                <a:effectLst/>
                <a:latin typeface="Inter"/>
              </a:rPr>
              <a:t>rabb</a:t>
            </a:r>
            <a:r>
              <a:rPr lang="es-ES" sz="32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s-ES" sz="3200" b="1" i="0" dirty="0" err="1">
                <a:solidFill>
                  <a:srgbClr val="002060"/>
                </a:solidFill>
                <a:effectLst/>
                <a:latin typeface="Inter"/>
              </a:rPr>
              <a:t>Elahna</a:t>
            </a:r>
            <a:r>
              <a:rPr lang="es-ES" sz="32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s-ES" sz="3200" b="1" i="0" dirty="0" err="1">
                <a:solidFill>
                  <a:srgbClr val="002060"/>
                </a:solidFill>
                <a:effectLst/>
                <a:latin typeface="Inter"/>
              </a:rPr>
              <a:t>Yasou</a:t>
            </a:r>
            <a:br>
              <a:rPr lang="es-ES" sz="3200" b="1" dirty="0">
                <a:solidFill>
                  <a:srgbClr val="002060"/>
                </a:solidFill>
              </a:rPr>
            </a:br>
            <a:r>
              <a:rPr lang="es-ES" sz="3200" b="1" i="0" dirty="0" err="1">
                <a:solidFill>
                  <a:srgbClr val="002060"/>
                </a:solidFill>
                <a:effectLst/>
                <a:latin typeface="Inter"/>
              </a:rPr>
              <a:t>Nazel</a:t>
            </a:r>
            <a:r>
              <a:rPr lang="es-ES" sz="32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s-ES" sz="3200" b="1" i="0" dirty="0" err="1">
                <a:solidFill>
                  <a:srgbClr val="002060"/>
                </a:solidFill>
                <a:effectLst/>
                <a:latin typeface="Inter"/>
              </a:rPr>
              <a:t>men</a:t>
            </a:r>
            <a:r>
              <a:rPr lang="es-ES" sz="3200" b="1" i="0" dirty="0">
                <a:solidFill>
                  <a:srgbClr val="002060"/>
                </a:solidFill>
                <a:effectLst/>
                <a:latin typeface="Inter"/>
              </a:rPr>
              <a:t> el sama </a:t>
            </a:r>
            <a:r>
              <a:rPr lang="es-ES" sz="3200" b="1" i="0" dirty="0" err="1">
                <a:solidFill>
                  <a:srgbClr val="002060"/>
                </a:solidFill>
                <a:effectLst/>
                <a:latin typeface="Inter"/>
              </a:rPr>
              <a:t>lel</a:t>
            </a:r>
            <a:r>
              <a:rPr lang="es-ES" sz="32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s-ES" sz="3200" b="1" i="0" dirty="0" err="1">
                <a:solidFill>
                  <a:srgbClr val="002060"/>
                </a:solidFill>
                <a:effectLst/>
                <a:latin typeface="Inter"/>
              </a:rPr>
              <a:t>ard</a:t>
            </a:r>
            <a:r>
              <a:rPr lang="es-ES" sz="3200" b="1" i="0" dirty="0">
                <a:solidFill>
                  <a:srgbClr val="002060"/>
                </a:solidFill>
                <a:effectLst/>
                <a:latin typeface="Inter"/>
              </a:rPr>
              <a:t>“</a:t>
            </a:r>
          </a:p>
          <a:p>
            <a:pPr algn="ctr">
              <a:defRPr/>
            </a:pPr>
            <a:endParaRPr lang="es-ES" sz="3200" b="1" dirty="0">
              <a:solidFill>
                <a:srgbClr val="002060"/>
              </a:solidFill>
              <a:latin typeface="Inter"/>
            </a:endParaRPr>
          </a:p>
          <a:p>
            <a:pPr algn="ctr">
              <a:defRPr/>
            </a:pPr>
            <a:endParaRPr lang="es-ES" sz="3200" b="1" dirty="0">
              <a:solidFill>
                <a:srgbClr val="002060"/>
              </a:solidFill>
              <a:latin typeface="Inter"/>
            </a:endParaRPr>
          </a:p>
          <a:p>
            <a:pPr algn="ctr">
              <a:defRPr/>
            </a:pPr>
            <a:r>
              <a:rPr lang="en-US" sz="3000" b="1" dirty="0">
                <a:solidFill>
                  <a:srgbClr val="003300"/>
                </a:solidFill>
              </a:rPr>
              <a:t>"Hallelujah, O people of the Lord, Our God, Jesus,</a:t>
            </a:r>
          </a:p>
          <a:p>
            <a:pPr algn="ctr">
              <a:defRPr/>
            </a:pPr>
            <a:r>
              <a:rPr lang="en-US" sz="3000" b="1" dirty="0">
                <a:solidFill>
                  <a:srgbClr val="003300"/>
                </a:solidFill>
              </a:rPr>
              <a:t>Descended from heaven to earth."</a:t>
            </a:r>
          </a:p>
          <a:p>
            <a:pPr algn="ctr">
              <a:defRPr/>
            </a:pPr>
            <a:endParaRPr lang="en-US" sz="3200" b="1" dirty="0">
              <a:solidFill>
                <a:srgbClr val="002060"/>
              </a:solidFill>
            </a:endParaRPr>
          </a:p>
          <a:p>
            <a:pPr algn="ctr">
              <a:defRPr/>
            </a:pPr>
            <a:endParaRPr lang="en-US" sz="3200" b="1" dirty="0">
              <a:solidFill>
                <a:srgbClr val="002060"/>
              </a:solidFill>
            </a:endParaRPr>
          </a:p>
          <a:p>
            <a:pPr algn="ctr">
              <a:defRPr/>
            </a:pPr>
            <a:endParaRPr lang="ar-EG" sz="4800" b="1" dirty="0">
              <a:solidFill>
                <a:srgbClr val="003300"/>
              </a:solidFill>
            </a:endParaRPr>
          </a:p>
          <a:p>
            <a:pPr algn="ctr">
              <a:defRPr/>
            </a:pPr>
            <a:endParaRPr lang="ar-EG" sz="4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784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85800"/>
            <a:ext cx="91440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400" b="1" dirty="0" err="1">
                <a:solidFill>
                  <a:srgbClr val="003300"/>
                </a:solidFill>
              </a:rPr>
              <a:t>هللويا</a:t>
            </a:r>
            <a:r>
              <a:rPr lang="ar-EG" sz="4400" b="1" dirty="0">
                <a:solidFill>
                  <a:srgbClr val="003300"/>
                </a:solidFill>
              </a:rPr>
              <a:t> يا شعب الرب ده ميلاده لخلاصي</a:t>
            </a:r>
          </a:p>
          <a:p>
            <a:pPr algn="ctr">
              <a:defRPr/>
            </a:pPr>
            <a:r>
              <a:rPr lang="ar-EG" sz="4400" b="1" dirty="0">
                <a:solidFill>
                  <a:srgbClr val="003300"/>
                </a:solidFill>
              </a:rPr>
              <a:t>حسب البشارة حسب الوعد</a:t>
            </a:r>
          </a:p>
          <a:p>
            <a:pPr algn="ctr">
              <a:defRPr/>
            </a:pPr>
            <a:endParaRPr lang="ar-EG" sz="44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es-ES" sz="2800" b="1" i="0" dirty="0">
                <a:solidFill>
                  <a:srgbClr val="002060"/>
                </a:solidFill>
                <a:effectLst/>
                <a:latin typeface="Inter"/>
              </a:rPr>
              <a:t>"</a:t>
            </a:r>
            <a:r>
              <a:rPr lang="es-ES" sz="2800" b="1" i="0" dirty="0" err="1">
                <a:solidFill>
                  <a:srgbClr val="002060"/>
                </a:solidFill>
                <a:effectLst/>
                <a:latin typeface="Inter"/>
              </a:rPr>
              <a:t>Halleluya</a:t>
            </a:r>
            <a:r>
              <a:rPr lang="es-ES" sz="2800" b="1" i="0" dirty="0">
                <a:solidFill>
                  <a:srgbClr val="002060"/>
                </a:solidFill>
                <a:effectLst/>
                <a:latin typeface="Inter"/>
              </a:rPr>
              <a:t> ya </a:t>
            </a:r>
            <a:r>
              <a:rPr lang="es-ES" sz="2800" b="1" i="0" dirty="0" err="1">
                <a:solidFill>
                  <a:srgbClr val="002060"/>
                </a:solidFill>
                <a:effectLst/>
                <a:latin typeface="Inter"/>
              </a:rPr>
              <a:t>sha</a:t>
            </a:r>
            <a:r>
              <a:rPr lang="en-US" sz="2800" b="1" dirty="0">
                <a:solidFill>
                  <a:srgbClr val="002060"/>
                </a:solidFill>
                <a:latin typeface="Inter"/>
              </a:rPr>
              <a:t>a</a:t>
            </a:r>
            <a:r>
              <a:rPr lang="es-ES" sz="2800" b="1" i="0" dirty="0">
                <a:solidFill>
                  <a:srgbClr val="002060"/>
                </a:solidFill>
                <a:effectLst/>
                <a:latin typeface="Inter"/>
              </a:rPr>
              <a:t>b el </a:t>
            </a:r>
            <a:r>
              <a:rPr lang="es-ES" sz="2800" b="1" i="0" dirty="0" err="1">
                <a:solidFill>
                  <a:srgbClr val="002060"/>
                </a:solidFill>
                <a:effectLst/>
                <a:latin typeface="Inter"/>
              </a:rPr>
              <a:t>rabb</a:t>
            </a:r>
            <a:r>
              <a:rPr lang="ar-EG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s-ES" sz="2800" b="1" i="0" dirty="0">
                <a:solidFill>
                  <a:srgbClr val="002060"/>
                </a:solidFill>
                <a:effectLst/>
                <a:latin typeface="Inter"/>
              </a:rPr>
              <a:t>Da melado le </a:t>
            </a:r>
            <a:r>
              <a:rPr lang="es-ES" sz="2800" b="1" i="0" dirty="0" err="1">
                <a:solidFill>
                  <a:srgbClr val="002060"/>
                </a:solidFill>
                <a:effectLst/>
                <a:latin typeface="Inter"/>
              </a:rPr>
              <a:t>khalasi</a:t>
            </a:r>
            <a:br>
              <a:rPr lang="es-ES" sz="2800" b="1" dirty="0">
                <a:solidFill>
                  <a:srgbClr val="002060"/>
                </a:solidFill>
              </a:rPr>
            </a:br>
            <a:r>
              <a:rPr lang="es-ES" sz="2800" b="1" i="0" dirty="0" err="1">
                <a:solidFill>
                  <a:srgbClr val="002060"/>
                </a:solidFill>
                <a:effectLst/>
                <a:latin typeface="Inter"/>
              </a:rPr>
              <a:t>hasab</a:t>
            </a:r>
            <a:r>
              <a:rPr lang="es-ES" sz="2800" b="1" i="0" dirty="0">
                <a:solidFill>
                  <a:srgbClr val="002060"/>
                </a:solidFill>
                <a:effectLst/>
                <a:latin typeface="Inter"/>
              </a:rPr>
              <a:t> el </a:t>
            </a:r>
            <a:r>
              <a:rPr lang="es-ES" sz="2800" b="1" i="0" dirty="0" err="1">
                <a:solidFill>
                  <a:srgbClr val="002060"/>
                </a:solidFill>
                <a:effectLst/>
                <a:latin typeface="Inter"/>
              </a:rPr>
              <a:t>bashara</a:t>
            </a:r>
            <a:r>
              <a:rPr lang="es-E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s-ES" sz="2800" b="1" i="0" dirty="0" err="1">
                <a:solidFill>
                  <a:srgbClr val="002060"/>
                </a:solidFill>
                <a:effectLst/>
                <a:latin typeface="Inter"/>
              </a:rPr>
              <a:t>hasab</a:t>
            </a:r>
            <a:r>
              <a:rPr lang="es-ES" sz="2800" b="1" i="0" dirty="0">
                <a:solidFill>
                  <a:srgbClr val="002060"/>
                </a:solidFill>
                <a:effectLst/>
                <a:latin typeface="Inter"/>
              </a:rPr>
              <a:t> el </a:t>
            </a:r>
            <a:r>
              <a:rPr lang="es-ES" sz="2800" b="1" i="0" dirty="0" err="1">
                <a:solidFill>
                  <a:srgbClr val="002060"/>
                </a:solidFill>
                <a:effectLst/>
                <a:latin typeface="Inter"/>
              </a:rPr>
              <a:t>waad</a:t>
            </a:r>
            <a:r>
              <a:rPr lang="es-ES" sz="2800" b="1" i="0" dirty="0">
                <a:solidFill>
                  <a:srgbClr val="002060"/>
                </a:solidFill>
                <a:effectLst/>
                <a:latin typeface="Inter"/>
              </a:rPr>
              <a:t>"</a:t>
            </a:r>
            <a:endParaRPr lang="ar-EG" sz="2800" b="1" i="0" dirty="0">
              <a:solidFill>
                <a:srgbClr val="002060"/>
              </a:solidFill>
              <a:effectLst/>
              <a:latin typeface="Inter"/>
            </a:endParaRPr>
          </a:p>
          <a:p>
            <a:pPr algn="ctr">
              <a:defRPr/>
            </a:pPr>
            <a:endParaRPr lang="en-US" sz="2800" b="1" dirty="0">
              <a:solidFill>
                <a:srgbClr val="002060"/>
              </a:solidFill>
              <a:latin typeface="Inter"/>
            </a:endParaRPr>
          </a:p>
          <a:p>
            <a:pPr algn="ctr">
              <a:defRPr/>
            </a:pPr>
            <a:endParaRPr lang="ar-EG" sz="2800" b="1" dirty="0">
              <a:solidFill>
                <a:srgbClr val="002060"/>
              </a:solidFill>
              <a:latin typeface="Inter"/>
            </a:endParaRPr>
          </a:p>
          <a:p>
            <a:pPr algn="ctr">
              <a:defRPr/>
            </a:pPr>
            <a:r>
              <a:rPr lang="en-US" sz="2800" b="1" i="0" dirty="0">
                <a:solidFill>
                  <a:srgbClr val="003300"/>
                </a:solidFill>
                <a:effectLst/>
                <a:latin typeface="Inter"/>
              </a:rPr>
              <a:t>"Hallelujah, O people of the Lord,</a:t>
            </a:r>
            <a:br>
              <a:rPr lang="en-US" sz="2800" b="1" dirty="0">
                <a:solidFill>
                  <a:srgbClr val="003300"/>
                </a:solidFill>
              </a:rPr>
            </a:br>
            <a:r>
              <a:rPr lang="en-US" sz="2800" b="1" i="0" dirty="0">
                <a:solidFill>
                  <a:srgbClr val="003300"/>
                </a:solidFill>
                <a:effectLst/>
                <a:latin typeface="Inter"/>
              </a:rPr>
              <a:t>This is His birth for my salvation,</a:t>
            </a:r>
            <a:br>
              <a:rPr lang="en-US" sz="2800" b="1" dirty="0">
                <a:solidFill>
                  <a:srgbClr val="003300"/>
                </a:solidFill>
              </a:rPr>
            </a:br>
            <a:r>
              <a:rPr lang="en-US" sz="2800" b="1" i="0" dirty="0">
                <a:solidFill>
                  <a:srgbClr val="003300"/>
                </a:solidFill>
                <a:effectLst/>
                <a:latin typeface="Inter"/>
              </a:rPr>
              <a:t>According to the good news, according to the promise."</a:t>
            </a:r>
            <a:endParaRPr lang="ar-EG" sz="2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60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922</TotalTime>
  <Words>455</Words>
  <Application>Microsoft Office PowerPoint</Application>
  <PresentationFormat>عرض على الشاشة (4:3)</PresentationFormat>
  <Paragraphs>75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5" baseType="lpstr">
      <vt:lpstr>Arial</vt:lpstr>
      <vt:lpstr>Calibri</vt:lpstr>
      <vt:lpstr>Helvetica Neue</vt:lpstr>
      <vt:lpstr>Inter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121</cp:revision>
  <dcterms:created xsi:type="dcterms:W3CDTF">2021-12-07T14:30:00Z</dcterms:created>
  <dcterms:modified xsi:type="dcterms:W3CDTF">2025-05-04T07:36:16Z</dcterms:modified>
</cp:coreProperties>
</file>