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277" r:id="rId3"/>
    <p:sldId id="274" r:id="rId4"/>
    <p:sldId id="332" r:id="rId5"/>
    <p:sldId id="338" r:id="rId6"/>
    <p:sldId id="329" r:id="rId7"/>
    <p:sldId id="33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74"/>
            <p14:sldId id="332"/>
            <p14:sldId id="338"/>
            <p14:sldId id="329"/>
            <p14:sldId id="33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3" d="100"/>
          <a:sy n="63" d="100"/>
        </p:scale>
        <p:origin x="56" y="3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09600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تـرنيــمة</a:t>
            </a:r>
          </a:p>
          <a:p>
            <a:pPr algn="ctr">
              <a:lnSpc>
                <a:spcPct val="150000"/>
              </a:lnSpc>
            </a:pPr>
            <a:r>
              <a:rPr lang="ar-SA" sz="7200" b="1" dirty="0"/>
              <a:t>وها نعلن فرحنا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84168"/>
            <a:ext cx="9982199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6000" b="1" dirty="0"/>
              <a:t>دمك يداوي جراح </a:t>
            </a:r>
            <a:endParaRPr lang="ar-EG" sz="6000" b="1" dirty="0"/>
          </a:p>
          <a:p>
            <a:pPr algn="ctr">
              <a:lnSpc>
                <a:spcPct val="150000"/>
              </a:lnSpc>
            </a:pPr>
            <a:r>
              <a:rPr lang="ar-SA" sz="6000" b="1" dirty="0"/>
              <a:t>وجراحي بقت افراح</a:t>
            </a:r>
            <a:endParaRPr lang="ar-EG" sz="6000" b="1" dirty="0"/>
          </a:p>
          <a:p>
            <a:pPr algn="ctr">
              <a:lnSpc>
                <a:spcPct val="150000"/>
              </a:lnSpc>
            </a:pPr>
            <a:r>
              <a:rPr lang="ar-SA" sz="6000" b="1" dirty="0"/>
              <a:t>من يومها ول</a:t>
            </a:r>
            <a:r>
              <a:rPr lang="ar-EG" sz="6000" b="1" dirty="0"/>
              <a:t>ى</a:t>
            </a:r>
            <a:r>
              <a:rPr lang="ar-SA" sz="6000" b="1" dirty="0"/>
              <a:t> وراح</a:t>
            </a:r>
            <a:endParaRPr lang="ar-EG" sz="6000" b="1" dirty="0"/>
          </a:p>
          <a:p>
            <a:pPr algn="ctr">
              <a:lnSpc>
                <a:spcPct val="150000"/>
              </a:lnSpc>
            </a:pPr>
            <a:r>
              <a:rPr lang="ar-SA" sz="6000" b="1" dirty="0"/>
              <a:t> يا يسوع انت الافراح</a:t>
            </a:r>
            <a:endParaRPr lang="en-US" sz="6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09600"/>
            <a:ext cx="8305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sz="7200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0" y="30365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731385"/>
            <a:ext cx="9144000" cy="6507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ar-SA" sz="5400" b="1" dirty="0"/>
              <a:t>وها نعلن فرحنا ليك نرفع تسبيحنا</a:t>
            </a:r>
            <a:endParaRPr lang="ar-EG" sz="5400" b="1" dirty="0"/>
          </a:p>
          <a:p>
            <a:pPr algn="ctr">
              <a:lnSpc>
                <a:spcPct val="200000"/>
              </a:lnSpc>
            </a:pPr>
            <a:r>
              <a:rPr lang="ar-SA" sz="5400" b="1" dirty="0"/>
              <a:t>رقص وهتفات تسبيح واغنيات</a:t>
            </a:r>
            <a:endParaRPr lang="en-US" sz="5400" b="1" dirty="0"/>
          </a:p>
          <a:p>
            <a:pPr algn="ctr">
              <a:lnSpc>
                <a:spcPct val="200000"/>
              </a:lnSpc>
            </a:pPr>
            <a:r>
              <a:rPr lang="ar-SA" sz="5400" b="1" dirty="0"/>
              <a:t>وها نعلن فرحنا لملكنا ومسيحنا</a:t>
            </a:r>
            <a:endParaRPr lang="en-US" sz="5400" b="1" dirty="0"/>
          </a:p>
          <a:p>
            <a:pPr algn="ctr">
              <a:lnSpc>
                <a:spcPct val="200000"/>
              </a:lnSpc>
            </a:pPr>
            <a:endParaRPr lang="en-US" sz="5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64810"/>
            <a:ext cx="9982199" cy="6874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6000" b="1" dirty="0"/>
              <a:t>هتفك الماسورين </a:t>
            </a:r>
            <a:endParaRPr lang="ar-EG" sz="6000" b="1" dirty="0"/>
          </a:p>
          <a:p>
            <a:pPr algn="ctr">
              <a:lnSpc>
                <a:spcPct val="150000"/>
              </a:lnSpc>
            </a:pPr>
            <a:r>
              <a:rPr lang="ar-SA" sz="6000" b="1" dirty="0"/>
              <a:t>نرعب الشياطين</a:t>
            </a:r>
            <a:endParaRPr lang="ar-EG" sz="6000" b="1" dirty="0"/>
          </a:p>
          <a:p>
            <a:pPr algn="ctr">
              <a:lnSpc>
                <a:spcPct val="150000"/>
              </a:lnSpc>
            </a:pPr>
            <a:r>
              <a:rPr lang="ar-SA" sz="6000" b="1" dirty="0"/>
              <a:t>علي كل قوي الجحيم</a:t>
            </a:r>
            <a:endParaRPr lang="ar-EG" sz="6000" b="1" dirty="0"/>
          </a:p>
          <a:p>
            <a:pPr algn="ctr">
              <a:lnSpc>
                <a:spcPct val="150000"/>
              </a:lnSpc>
            </a:pPr>
            <a:r>
              <a:rPr lang="ar-SA" sz="6000" b="1" dirty="0"/>
              <a:t> صرنا بيسوع غالبين</a:t>
            </a:r>
            <a:endParaRPr lang="en-US" sz="6000" b="1" dirty="0"/>
          </a:p>
          <a:p>
            <a:pPr algn="ctr">
              <a:lnSpc>
                <a:spcPct val="150000"/>
              </a:lnSpc>
            </a:pPr>
            <a:endParaRPr lang="en-US" sz="6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09600"/>
            <a:ext cx="8305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sz="7200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0" y="30365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55185"/>
            <a:ext cx="9144000" cy="6507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ar-SA" sz="5400" b="1" dirty="0"/>
              <a:t>وها نعلن فرحنا ليك نرفع تسبيحنا</a:t>
            </a:r>
            <a:endParaRPr lang="ar-EG" sz="5400" b="1" dirty="0"/>
          </a:p>
          <a:p>
            <a:pPr algn="ctr">
              <a:lnSpc>
                <a:spcPct val="200000"/>
              </a:lnSpc>
            </a:pPr>
            <a:r>
              <a:rPr lang="ar-SA" sz="5400" b="1" dirty="0"/>
              <a:t>رقص وهتفات تسبيح واغنيات</a:t>
            </a:r>
            <a:endParaRPr lang="en-US" sz="5400" b="1" dirty="0"/>
          </a:p>
          <a:p>
            <a:pPr algn="ctr">
              <a:lnSpc>
                <a:spcPct val="200000"/>
              </a:lnSpc>
            </a:pPr>
            <a:r>
              <a:rPr lang="ar-SA" sz="5400" b="1" dirty="0"/>
              <a:t>وها نعلن فرحنا لملكنا ومسيحنا</a:t>
            </a:r>
            <a:endParaRPr lang="en-US" sz="5400" b="1" dirty="0"/>
          </a:p>
          <a:p>
            <a:pPr algn="ctr">
              <a:lnSpc>
                <a:spcPct val="200000"/>
              </a:lnSpc>
            </a:pPr>
            <a:endParaRPr lang="en-US" sz="54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17210"/>
            <a:ext cx="9982199" cy="6874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6000" b="1" dirty="0"/>
              <a:t>هربت منا ال</a:t>
            </a:r>
            <a:r>
              <a:rPr lang="ar-EG" sz="6000" b="1" dirty="0"/>
              <a:t>أ</a:t>
            </a:r>
            <a:r>
              <a:rPr lang="ar-SA" sz="6000" b="1" dirty="0"/>
              <a:t>حزان </a:t>
            </a:r>
            <a:endParaRPr lang="ar-EG" sz="6000" b="1" dirty="0"/>
          </a:p>
          <a:p>
            <a:pPr algn="ctr">
              <a:lnSpc>
                <a:spcPct val="150000"/>
              </a:lnSpc>
            </a:pPr>
            <a:r>
              <a:rPr lang="ar-SA" sz="6000" b="1" dirty="0"/>
              <a:t>وابليس</a:t>
            </a:r>
            <a:r>
              <a:rPr lang="ar-EG" sz="6000" b="1" dirty="0"/>
              <a:t> </a:t>
            </a:r>
            <a:r>
              <a:rPr lang="ar-SA" sz="6000" b="1" dirty="0"/>
              <a:t>ملهوش مكان</a:t>
            </a:r>
            <a:endParaRPr lang="ar-EG" sz="6000" b="1" dirty="0"/>
          </a:p>
          <a:p>
            <a:pPr algn="ctr">
              <a:lnSpc>
                <a:spcPct val="150000"/>
              </a:lnSpc>
            </a:pPr>
            <a:r>
              <a:rPr lang="ar-SA" sz="6000" b="1" dirty="0"/>
              <a:t>بالدم لينا السلطان عل</a:t>
            </a:r>
            <a:r>
              <a:rPr lang="ar-EG" sz="6000" b="1" dirty="0"/>
              <a:t>ى</a:t>
            </a:r>
            <a:r>
              <a:rPr lang="ar-SA" sz="6000" b="1" dirty="0"/>
              <a:t> كل</a:t>
            </a:r>
            <a:endParaRPr lang="ar-EG" sz="6000" b="1" dirty="0"/>
          </a:p>
          <a:p>
            <a:pPr algn="ctr">
              <a:lnSpc>
                <a:spcPct val="150000"/>
              </a:lnSpc>
            </a:pPr>
            <a:r>
              <a:rPr lang="ar-SA" sz="6000" b="1" dirty="0"/>
              <a:t> قو</a:t>
            </a:r>
            <a:r>
              <a:rPr lang="ar-EG" sz="6000" b="1" dirty="0"/>
              <a:t>ى</a:t>
            </a:r>
            <a:r>
              <a:rPr lang="ar-SA" sz="6000" b="1" dirty="0"/>
              <a:t> الشيطان</a:t>
            </a:r>
            <a:endParaRPr lang="en-US" sz="6000" b="1" dirty="0"/>
          </a:p>
          <a:p>
            <a:pPr algn="ctr">
              <a:lnSpc>
                <a:spcPct val="150000"/>
              </a:lnSpc>
            </a:pPr>
            <a:endParaRPr lang="en-US" sz="6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09600"/>
            <a:ext cx="8305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sz="7200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0" y="30365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731385"/>
            <a:ext cx="9144000" cy="6507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ar-SA" sz="5400" b="1" dirty="0"/>
              <a:t>وها نعلن فرحنا ليك نرفع تسبيحنا</a:t>
            </a:r>
            <a:endParaRPr lang="ar-EG" sz="5400" b="1" dirty="0"/>
          </a:p>
          <a:p>
            <a:pPr algn="ctr">
              <a:lnSpc>
                <a:spcPct val="200000"/>
              </a:lnSpc>
            </a:pPr>
            <a:r>
              <a:rPr lang="ar-SA" sz="5400" b="1" dirty="0"/>
              <a:t>رقص وهتفات تسبيح واغنيات</a:t>
            </a:r>
            <a:endParaRPr lang="en-US" sz="5400" b="1" dirty="0"/>
          </a:p>
          <a:p>
            <a:pPr algn="ctr">
              <a:lnSpc>
                <a:spcPct val="200000"/>
              </a:lnSpc>
            </a:pPr>
            <a:r>
              <a:rPr lang="ar-SA" sz="5400" b="1" dirty="0"/>
              <a:t>وها نعلن فرحنا لملكنا ومسيحنا</a:t>
            </a:r>
            <a:endParaRPr lang="en-US" sz="5400" b="1" dirty="0"/>
          </a:p>
          <a:p>
            <a:pPr algn="ctr">
              <a:lnSpc>
                <a:spcPct val="200000"/>
              </a:lnSpc>
            </a:pPr>
            <a:endParaRPr lang="en-US" sz="54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1441</TotalTime>
  <Words>95</Words>
  <Application>Microsoft Office PowerPoint</Application>
  <PresentationFormat>عرض على الشاشة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166</cp:revision>
  <dcterms:created xsi:type="dcterms:W3CDTF">2021-12-07T14:30:00Z</dcterms:created>
  <dcterms:modified xsi:type="dcterms:W3CDTF">2024-11-30T15:07:46Z</dcterms:modified>
</cp:coreProperties>
</file>