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7" r:id="rId3"/>
    <p:sldId id="274" r:id="rId4"/>
    <p:sldId id="324" r:id="rId5"/>
    <p:sldId id="323" r:id="rId6"/>
    <p:sldId id="325" r:id="rId7"/>
    <p:sldId id="311" r:id="rId8"/>
    <p:sldId id="326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74"/>
            <p14:sldId id="324"/>
            <p14:sldId id="323"/>
            <p14:sldId id="325"/>
            <p14:sldId id="311"/>
            <p14:sldId id="3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3" d="100"/>
          <a:sy n="63" d="100"/>
        </p:scale>
        <p:origin x="56" y="28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93680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وهانعـبر بالأبـواب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11373"/>
            <a:ext cx="9982199" cy="6851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ar-EG" sz="6000" b="1" dirty="0">
                <a:solidFill>
                  <a:srgbClr val="003300"/>
                </a:solidFill>
              </a:rPr>
              <a:t>وهانعبر بالأبواب 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هانعد طريق للشعب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ونقوللك إنت يامصر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 الرب مليكك جاي</a:t>
            </a:r>
            <a:br>
              <a:rPr lang="ar-EG" sz="6000" b="1" dirty="0">
                <a:solidFill>
                  <a:srgbClr val="003300"/>
                </a:solidFill>
              </a:rPr>
            </a:br>
            <a:endParaRPr lang="en-US" sz="60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096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30365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01993"/>
            <a:ext cx="9144000" cy="5465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ar-EG" sz="6000" b="1" dirty="0"/>
              <a:t>أبداً مش راح يهدا يسوع </a:t>
            </a:r>
            <a:br>
              <a:rPr lang="ar-EG" sz="6000" b="1" dirty="0"/>
            </a:br>
            <a:r>
              <a:rPr lang="ar-EG" sz="6000" b="1" dirty="0"/>
              <a:t>ولا يمنك هيكون فيه سكوت</a:t>
            </a:r>
            <a:br>
              <a:rPr lang="ar-EG" sz="6000" b="1" dirty="0"/>
            </a:br>
            <a:r>
              <a:rPr lang="ar-EG" sz="6000" b="1" dirty="0"/>
              <a:t>بر الأرض لابد يعود</a:t>
            </a:r>
            <a:br>
              <a:rPr lang="ar-EG" sz="6000" b="1" dirty="0"/>
            </a:br>
            <a:r>
              <a:rPr lang="ar-EG" sz="6000" b="1" dirty="0"/>
              <a:t>ولغيره ما يكون فيه سجود</a:t>
            </a:r>
            <a:endParaRPr lang="en-US" sz="60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11373"/>
            <a:ext cx="9982199" cy="6851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ar-EG" sz="6000" b="1" dirty="0">
                <a:solidFill>
                  <a:srgbClr val="003300"/>
                </a:solidFill>
              </a:rPr>
              <a:t>وهانعبر بالأبواب 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هانعد طريق للشعب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ونقوللك إنت يامصر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 الرب مليكك جاي</a:t>
            </a:r>
            <a:br>
              <a:rPr lang="ar-EG" sz="6000" b="1" dirty="0">
                <a:solidFill>
                  <a:srgbClr val="003300"/>
                </a:solidFill>
              </a:rPr>
            </a:br>
            <a:endParaRPr lang="en-US" sz="60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1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78193"/>
            <a:ext cx="9982199" cy="5465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ar-EG" sz="6000" b="1" dirty="0"/>
              <a:t>كل منابر ويا مذابح</a:t>
            </a:r>
            <a:br>
              <a:rPr lang="ar-EG" sz="6000" b="1" dirty="0"/>
            </a:br>
            <a:r>
              <a:rPr lang="ar-EG" sz="6000" b="1" dirty="0"/>
              <a:t>تعلن قوة اسم يسوع</a:t>
            </a:r>
            <a:br>
              <a:rPr lang="ar-EG" sz="6000" b="1" dirty="0"/>
            </a:br>
            <a:r>
              <a:rPr lang="ar-EG" sz="6000" b="1" dirty="0"/>
              <a:t>ده بملكوته يهد ممالك</a:t>
            </a:r>
            <a:br>
              <a:rPr lang="ar-EG" sz="6000" b="1" dirty="0"/>
            </a:br>
            <a:r>
              <a:rPr lang="ar-EG" sz="6000" b="1" dirty="0"/>
              <a:t>قوة وغلبة ماليها حدود</a:t>
            </a:r>
            <a:endParaRPr lang="en-US" sz="60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11373"/>
            <a:ext cx="9982199" cy="6851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ar-EG" sz="6000" b="1" dirty="0">
                <a:solidFill>
                  <a:srgbClr val="003300"/>
                </a:solidFill>
              </a:rPr>
              <a:t>وهانعبر بالأبواب 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هانعد طريق للشعب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ونقوللك إنت يامصر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 الرب مليكك جاي</a:t>
            </a:r>
            <a:br>
              <a:rPr lang="ar-EG" sz="6000" b="1" dirty="0">
                <a:solidFill>
                  <a:srgbClr val="003300"/>
                </a:solidFill>
              </a:rPr>
            </a:br>
            <a:endParaRPr lang="en-US" sz="60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965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01993"/>
            <a:ext cx="9982199" cy="5465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ar-EG" sz="6000" b="1" dirty="0"/>
              <a:t>كل عبادة مش بالروح</a:t>
            </a:r>
            <a:br>
              <a:rPr lang="ar-EG" sz="6000" b="1" dirty="0"/>
            </a:br>
            <a:r>
              <a:rPr lang="ar-EG" sz="6000" b="1" dirty="0"/>
              <a:t>كل كلام مش أصله وعود</a:t>
            </a:r>
            <a:br>
              <a:rPr lang="ar-EG" sz="6000" b="1" dirty="0"/>
            </a:br>
            <a:r>
              <a:rPr lang="ar-EG" sz="6000" b="1" dirty="0"/>
              <a:t>بالإيمان شايفينها بتسقط</a:t>
            </a:r>
            <a:br>
              <a:rPr lang="ar-EG" sz="6000" b="1" dirty="0"/>
            </a:br>
            <a:r>
              <a:rPr lang="ar-EG" sz="6000" b="1" dirty="0"/>
              <a:t>ولا هيكون لوجودها وجود</a:t>
            </a:r>
            <a:endParaRPr lang="en-US" sz="60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11373"/>
            <a:ext cx="9982199" cy="6851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ar-EG" sz="6000" b="1" dirty="0">
                <a:solidFill>
                  <a:srgbClr val="003300"/>
                </a:solidFill>
              </a:rPr>
              <a:t>وهانعبر بالأبواب 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هانعد طريق للشعب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ونقوللك إنت يامصر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 الرب مليكك جاي</a:t>
            </a:r>
            <a:br>
              <a:rPr lang="ar-EG" sz="6000" b="1" dirty="0">
                <a:solidFill>
                  <a:srgbClr val="003300"/>
                </a:solidFill>
              </a:rPr>
            </a:br>
            <a:endParaRPr lang="en-US" sz="60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720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1306</TotalTime>
  <Words>127</Words>
  <Application>Microsoft Office PowerPoint</Application>
  <PresentationFormat>عرض على الشاشة (4:3)</PresentationFormat>
  <Paragraphs>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162</cp:revision>
  <dcterms:created xsi:type="dcterms:W3CDTF">2021-12-07T14:30:00Z</dcterms:created>
  <dcterms:modified xsi:type="dcterms:W3CDTF">2024-11-30T15:02:49Z</dcterms:modified>
</cp:coreProperties>
</file>