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75" r:id="rId2"/>
    <p:sldId id="277" r:id="rId3"/>
    <p:sldId id="274" r:id="rId4"/>
    <p:sldId id="322" r:id="rId5"/>
    <p:sldId id="311" r:id="rId6"/>
    <p:sldId id="323" r:id="rId7"/>
    <p:sldId id="321" r:id="rId8"/>
    <p:sldId id="324" r:id="rId9"/>
    <p:sldId id="293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277"/>
            <p14:sldId id="274"/>
            <p14:sldId id="322"/>
            <p14:sldId id="311"/>
            <p14:sldId id="323"/>
            <p14:sldId id="321"/>
            <p14:sldId id="324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63" d="100"/>
          <a:sy n="63" d="100"/>
        </p:scale>
        <p:origin x="56" y="33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11/30/2024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11/30/2024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11/30/2024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11/30/2024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11/30/2024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11/30/2024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11/30/2024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11/30/2024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93680"/>
            <a:ext cx="9144000" cy="29510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  <a:defRPr/>
            </a:pPr>
            <a:r>
              <a:rPr lang="ar-EG" sz="6600" b="1" dirty="0"/>
              <a:t>وهنفـرح بيــك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381000"/>
            <a:ext cx="9982199" cy="47331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50000"/>
              </a:lnSpc>
              <a:spcBef>
                <a:spcPct val="50000"/>
              </a:spcBef>
              <a:defRPr/>
            </a:pPr>
            <a:r>
              <a:rPr lang="ar-EG" sz="6600" b="1" dirty="0">
                <a:solidFill>
                  <a:srgbClr val="003300"/>
                </a:solidFill>
              </a:rPr>
              <a:t>وهنفرح بيك ونسبح اسمك</a:t>
            </a:r>
            <a:br>
              <a:rPr lang="ar-EG" sz="6600" b="1" dirty="0">
                <a:solidFill>
                  <a:srgbClr val="003300"/>
                </a:solidFill>
              </a:rPr>
            </a:br>
            <a:r>
              <a:rPr lang="ar-EG" sz="6600" b="1" dirty="0">
                <a:solidFill>
                  <a:srgbClr val="003300"/>
                </a:solidFill>
              </a:rPr>
              <a:t>نرفع أناشيد تعلى ونعلي مجدك</a:t>
            </a:r>
            <a:endParaRPr lang="en-US" sz="6600" b="1" dirty="0">
              <a:solidFill>
                <a:srgbClr val="003300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57200" y="609600"/>
            <a:ext cx="83058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endParaRPr lang="en-US" sz="7200" b="1" dirty="0">
              <a:solidFill>
                <a:schemeClr val="bg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86000" y="3036585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1066800"/>
            <a:ext cx="9144000" cy="40804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ct val="50000"/>
              </a:spcBef>
              <a:defRPr/>
            </a:pPr>
            <a:r>
              <a:rPr lang="ar-EG" sz="6000" b="1" dirty="0"/>
              <a:t>على القيثارات نعزف ألحانا</a:t>
            </a:r>
            <a:br>
              <a:rPr lang="ar-EG" sz="6000" b="1" dirty="0"/>
            </a:br>
            <a:r>
              <a:rPr lang="ar-EG" sz="6000" b="1" dirty="0"/>
              <a:t>بالهتافات نرفع اصواتنا</a:t>
            </a:r>
            <a:br>
              <a:rPr lang="ar-EG" sz="6000" b="1" dirty="0"/>
            </a:br>
            <a:r>
              <a:rPr lang="ar-EG" sz="6000" b="1" dirty="0"/>
              <a:t>وهنفرح بيك</a:t>
            </a:r>
            <a:endParaRPr lang="en-US" sz="6000" b="1" dirty="0"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381000"/>
            <a:ext cx="9982199" cy="47331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50000"/>
              </a:lnSpc>
              <a:spcBef>
                <a:spcPct val="50000"/>
              </a:spcBef>
              <a:defRPr/>
            </a:pPr>
            <a:r>
              <a:rPr lang="ar-EG" sz="6600" b="1" dirty="0">
                <a:solidFill>
                  <a:srgbClr val="003300"/>
                </a:solidFill>
              </a:rPr>
              <a:t>وهنفرح بيك ونسبح اسمك</a:t>
            </a:r>
            <a:br>
              <a:rPr lang="ar-EG" sz="6600" b="1" dirty="0">
                <a:solidFill>
                  <a:srgbClr val="003300"/>
                </a:solidFill>
              </a:rPr>
            </a:br>
            <a:r>
              <a:rPr lang="ar-EG" sz="6600" b="1" dirty="0">
                <a:solidFill>
                  <a:srgbClr val="003300"/>
                </a:solidFill>
              </a:rPr>
              <a:t>نرفع أناشيد تعلى ونعلي مجدك</a:t>
            </a:r>
            <a:endParaRPr lang="en-US" sz="6600" b="1" dirty="0">
              <a:solidFill>
                <a:srgbClr val="003300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1131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517409"/>
            <a:ext cx="9982199" cy="5349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  <a:spcBef>
                <a:spcPct val="50000"/>
              </a:spcBef>
              <a:defRPr/>
            </a:pPr>
            <a:r>
              <a:rPr lang="ar-EG" sz="6000" b="1" dirty="0"/>
              <a:t>ورايات هاترفرف تعلن تسبيحنا</a:t>
            </a:r>
            <a:br>
              <a:rPr lang="ar-EG" sz="6000" b="1" dirty="0"/>
            </a:br>
            <a:r>
              <a:rPr lang="ar-EG" sz="6000" b="1" dirty="0"/>
              <a:t>والكل هايعرف مين هو مسيحنا</a:t>
            </a:r>
            <a:br>
              <a:rPr lang="ar-EG" sz="6000" b="1" dirty="0"/>
            </a:br>
            <a:r>
              <a:rPr lang="ar-EG" sz="6000" b="1" dirty="0"/>
              <a:t>و هنفـــرح بيــك</a:t>
            </a:r>
            <a:endParaRPr lang="en-US" sz="6000" b="1" dirty="0"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381000"/>
            <a:ext cx="9982199" cy="47331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50000"/>
              </a:lnSpc>
              <a:spcBef>
                <a:spcPct val="50000"/>
              </a:spcBef>
              <a:defRPr/>
            </a:pPr>
            <a:r>
              <a:rPr lang="ar-EG" sz="6600" b="1" dirty="0">
                <a:solidFill>
                  <a:srgbClr val="003300"/>
                </a:solidFill>
              </a:rPr>
              <a:t>وهنفرح بيك ونسبح اسمك</a:t>
            </a:r>
            <a:br>
              <a:rPr lang="ar-EG" sz="6600" b="1" dirty="0">
                <a:solidFill>
                  <a:srgbClr val="003300"/>
                </a:solidFill>
              </a:rPr>
            </a:br>
            <a:r>
              <a:rPr lang="ar-EG" sz="6600" b="1" dirty="0">
                <a:solidFill>
                  <a:srgbClr val="003300"/>
                </a:solidFill>
              </a:rPr>
              <a:t>نرفع أناشيد تعلى ونعلي مجدك</a:t>
            </a:r>
            <a:endParaRPr lang="en-US" sz="6600" b="1" dirty="0">
              <a:solidFill>
                <a:srgbClr val="003300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91479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57200" y="609600"/>
            <a:ext cx="83058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endParaRPr lang="en-US" sz="7200" b="1" dirty="0">
              <a:solidFill>
                <a:schemeClr val="bg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86000" y="3036585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441209"/>
            <a:ext cx="9144000" cy="5349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  <a:spcBef>
                <a:spcPct val="50000"/>
              </a:spcBef>
              <a:defRPr/>
            </a:pPr>
            <a:r>
              <a:rPr lang="ar-EG" sz="6000" b="1" dirty="0"/>
              <a:t>تسبيحنا ليك راح يبقي لغتنا</a:t>
            </a:r>
            <a:br>
              <a:rPr lang="ar-EG" sz="6000" b="1" dirty="0"/>
            </a:br>
            <a:r>
              <a:rPr lang="ar-EG" sz="6000" b="1" dirty="0"/>
              <a:t>وفرحنا بيك راح يبقي سماتنا</a:t>
            </a:r>
            <a:br>
              <a:rPr lang="ar-EG" sz="6000" b="1" dirty="0"/>
            </a:br>
            <a:r>
              <a:rPr lang="ar-EG" sz="6000" b="1" dirty="0"/>
              <a:t>وهانفــرح بيــــك</a:t>
            </a:r>
            <a:endParaRPr lang="en-US" sz="6000" b="1" dirty="0"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381000"/>
            <a:ext cx="9982199" cy="47331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50000"/>
              </a:lnSpc>
              <a:spcBef>
                <a:spcPct val="50000"/>
              </a:spcBef>
              <a:defRPr/>
            </a:pPr>
            <a:r>
              <a:rPr lang="ar-EG" sz="6600" b="1" dirty="0">
                <a:solidFill>
                  <a:srgbClr val="003300"/>
                </a:solidFill>
              </a:rPr>
              <a:t>وهنفرح بيك ونسبح اسمك</a:t>
            </a:r>
            <a:br>
              <a:rPr lang="ar-EG" sz="6600" b="1" dirty="0">
                <a:solidFill>
                  <a:srgbClr val="003300"/>
                </a:solidFill>
              </a:rPr>
            </a:br>
            <a:r>
              <a:rPr lang="ar-EG" sz="6600" b="1" dirty="0">
                <a:solidFill>
                  <a:srgbClr val="003300"/>
                </a:solidFill>
              </a:rPr>
              <a:t>نرفع أناشيد تعلى ونعلي مجدك</a:t>
            </a:r>
            <a:endParaRPr lang="en-US" sz="6600" b="1" dirty="0">
              <a:solidFill>
                <a:srgbClr val="003300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64759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1300</TotalTime>
  <Words>82</Words>
  <Application>Microsoft Office PowerPoint</Application>
  <PresentationFormat>عرض على الشاشة (4:3)</PresentationFormat>
  <Paragraphs>9</Paragraphs>
  <Slides>9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9</vt:i4>
      </vt:variant>
    </vt:vector>
  </HeadingPairs>
  <TitlesOfParts>
    <vt:vector size="13" baseType="lpstr">
      <vt:lpstr>Arial</vt:lpstr>
      <vt:lpstr>Calibri</vt:lpstr>
      <vt:lpstr>Times New Roman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162</cp:revision>
  <dcterms:created xsi:type="dcterms:W3CDTF">2021-12-07T14:30:00Z</dcterms:created>
  <dcterms:modified xsi:type="dcterms:W3CDTF">2024-11-30T15:00:49Z</dcterms:modified>
</cp:coreProperties>
</file>