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8" r:id="rId3"/>
    <p:sldId id="310" r:id="rId4"/>
    <p:sldId id="315" r:id="rId5"/>
    <p:sldId id="312" r:id="rId6"/>
    <p:sldId id="316" r:id="rId7"/>
    <p:sldId id="314" r:id="rId8"/>
    <p:sldId id="317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8"/>
            <p14:sldId id="310"/>
            <p14:sldId id="315"/>
            <p14:sldId id="312"/>
            <p14:sldId id="316"/>
            <p14:sldId id="314"/>
            <p14:sldId id="3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5" d="100"/>
          <a:sy n="65" d="100"/>
        </p:scale>
        <p:origin x="60" y="1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11635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ويل لي إن لم ابشر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(ويل لي إن لم أبشر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باللي فداني بنعمته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ويل لي إن لم أخبر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بإسم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يسوع وبكلمته)2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(أنقذ نفسي وهبني سلام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وبموته ضمن لي نجاتي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بعد ما كنت عايش في ظلام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جه صوته أنر لي حياتي)2</a:t>
            </a:r>
          </a:p>
        </p:txBody>
      </p:sp>
    </p:spTree>
    <p:extLst>
      <p:ext uri="{BB962C8B-B14F-4D97-AF65-F5344CB8AC3E}">
        <p14:creationId xmlns:p14="http://schemas.microsoft.com/office/powerpoint/2010/main" val="344806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(ويل لي إن لم أبشر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باللي فداني بنعمته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ويل لي إن لم أخبر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بإسم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يسوع وبكلمته)2</a:t>
            </a:r>
          </a:p>
        </p:txBody>
      </p:sp>
    </p:spTree>
    <p:extLst>
      <p:ext uri="{BB962C8B-B14F-4D97-AF65-F5344CB8AC3E}">
        <p14:creationId xmlns:p14="http://schemas.microsoft.com/office/powerpoint/2010/main" val="2445206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(بالنعمة دعاني وخلصني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حررني وأنا كنت أسير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توب بره كساني وقدسني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علاني وخلاني سفير)2</a:t>
            </a:r>
          </a:p>
        </p:txBody>
      </p:sp>
    </p:spTree>
    <p:extLst>
      <p:ext uri="{BB962C8B-B14F-4D97-AF65-F5344CB8AC3E}">
        <p14:creationId xmlns:p14="http://schemas.microsoft.com/office/powerpoint/2010/main" val="431539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(ويل لي إن لم أبشر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باللي فداني بنعمته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ويل لي إن لم أخبر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بإسم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يسوع وبكلمته)2</a:t>
            </a:r>
          </a:p>
        </p:txBody>
      </p:sp>
    </p:spTree>
    <p:extLst>
      <p:ext uri="{BB962C8B-B14F-4D97-AF65-F5344CB8AC3E}">
        <p14:creationId xmlns:p14="http://schemas.microsoft.com/office/powerpoint/2010/main" val="3073238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طول ما هو لسه في قلبي حياه 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هخدمه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مهما يطول الليل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بعد ما يكمل سعي الآب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وألبس في أمجاده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الأكليل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)2</a:t>
            </a:r>
          </a:p>
        </p:txBody>
      </p:sp>
    </p:spTree>
    <p:extLst>
      <p:ext uri="{BB962C8B-B14F-4D97-AF65-F5344CB8AC3E}">
        <p14:creationId xmlns:p14="http://schemas.microsoft.com/office/powerpoint/2010/main" val="1644334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(ويل لي إن لم أبشر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باللي فداني بنعمته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ويل لي إن لم أخبر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بإسم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يسوع وبكلمته)2</a:t>
            </a:r>
          </a:p>
        </p:txBody>
      </p:sp>
    </p:spTree>
    <p:extLst>
      <p:ext uri="{BB962C8B-B14F-4D97-AF65-F5344CB8AC3E}">
        <p14:creationId xmlns:p14="http://schemas.microsoft.com/office/powerpoint/2010/main" val="291365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3769</TotalTime>
  <Words>162</Words>
  <Application>Microsoft Office PowerPoint</Application>
  <PresentationFormat>عرض على الشاشة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309</cp:revision>
  <dcterms:created xsi:type="dcterms:W3CDTF">2021-12-07T14:30:00Z</dcterms:created>
  <dcterms:modified xsi:type="dcterms:W3CDTF">2024-11-30T14:58:59Z</dcterms:modified>
</cp:coreProperties>
</file>