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277" r:id="rId3"/>
    <p:sldId id="274" r:id="rId4"/>
    <p:sldId id="320" r:id="rId5"/>
    <p:sldId id="326" r:id="rId6"/>
    <p:sldId id="319" r:id="rId7"/>
    <p:sldId id="322" r:id="rId8"/>
    <p:sldId id="327" r:id="rId9"/>
    <p:sldId id="324" r:id="rId10"/>
    <p:sldId id="325" r:id="rId11"/>
    <p:sldId id="328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74"/>
            <p14:sldId id="320"/>
            <p14:sldId id="326"/>
            <p14:sldId id="319"/>
            <p14:sldId id="322"/>
            <p14:sldId id="327"/>
            <p14:sldId id="324"/>
            <p14:sldId id="325"/>
            <p14:sldId id="32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56" y="2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85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8000" b="1"/>
              <a:t>يا أبو المجد النوراني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88610"/>
            <a:ext cx="9144000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يا أبو المجد النوراني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 بين تسبيح الأبرار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 آبا المجد السماوي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 آبا يا أبو الأنوار ( 2 )</a:t>
            </a:r>
          </a:p>
          <a:p>
            <a:pPr algn="ctr" rtl="1">
              <a:lnSpc>
                <a:spcPct val="150000"/>
              </a:lnSpc>
            </a:pPr>
            <a:endParaRPr lang="en-US" sz="60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41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ياللي بكلمة منك هل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في قلوبنا وأشرق وأطل</a:t>
            </a:r>
            <a:br>
              <a:rPr lang="ar-EG" sz="6000" b="1" dirty="0"/>
            </a:br>
            <a:r>
              <a:rPr lang="ar-EG" sz="6000" b="1" dirty="0"/>
              <a:t>مجدك بينور للكل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/>
              <a:t> في وجه الرب يسوع البار( 2 )</a:t>
            </a:r>
            <a:endParaRPr lang="en-US" sz="5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73145"/>
            <a:ext cx="9144000" cy="4760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Bef>
                <a:spcPct val="50000"/>
              </a:spcBef>
            </a:pPr>
            <a:r>
              <a:rPr lang="ar-EG" sz="7200" b="1" dirty="0"/>
              <a:t>(هللــــــــويا )4</a:t>
            </a:r>
          </a:p>
          <a:p>
            <a:pPr algn="ctr">
              <a:lnSpc>
                <a:spcPct val="200000"/>
              </a:lnSpc>
              <a:spcBef>
                <a:spcPct val="50000"/>
              </a:spcBef>
            </a:pPr>
            <a:r>
              <a:rPr lang="ar-EG" sz="7200" b="1" dirty="0"/>
              <a:t>آبايا أبو الانوار</a:t>
            </a:r>
            <a:endParaRPr lang="en-US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88610"/>
            <a:ext cx="9144000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يا أبو المجد النوراني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 بين تسبيح الأبرار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 آبا المجد السماوي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 آبا يا أبو الأنوار ( 2 )</a:t>
            </a:r>
          </a:p>
          <a:p>
            <a:pPr algn="ctr" rtl="1">
              <a:lnSpc>
                <a:spcPct val="150000"/>
              </a:lnSpc>
            </a:pP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39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603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 في إحتفالات السماء ع الأرض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 err="1"/>
              <a:t>بنعيد</a:t>
            </a:r>
            <a:r>
              <a:rPr lang="ar-EG" sz="6000" b="1" dirty="0"/>
              <a:t> بذبائح الحمد</a:t>
            </a:r>
            <a:br>
              <a:rPr lang="ar-EG" sz="6000" b="1" dirty="0"/>
            </a:br>
            <a:r>
              <a:rPr lang="ar-EG" sz="6000" b="1" dirty="0"/>
              <a:t>وفي وسطينا رب المجد يقودنا وروحه يفيض أنهار ( 2 )</a:t>
            </a:r>
            <a:endParaRPr lang="en-US" sz="6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96945"/>
            <a:ext cx="9144000" cy="4760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Bef>
                <a:spcPct val="50000"/>
              </a:spcBef>
            </a:pPr>
            <a:r>
              <a:rPr lang="ar-EG" sz="7200" b="1" dirty="0"/>
              <a:t>(هللــــــــويا )4</a:t>
            </a:r>
          </a:p>
          <a:p>
            <a:pPr algn="ctr">
              <a:lnSpc>
                <a:spcPct val="200000"/>
              </a:lnSpc>
              <a:spcBef>
                <a:spcPct val="50000"/>
              </a:spcBef>
            </a:pPr>
            <a:r>
              <a:rPr lang="ar-EG" sz="7200" b="1" dirty="0"/>
              <a:t>آبايا أبو الانوار</a:t>
            </a:r>
            <a:endParaRPr lang="en-US" sz="7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88610"/>
            <a:ext cx="9144000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يا أبو المجد النوراني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 بين تسبيح الأبرار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 آبا المجد السماوي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 آبا يا أبو الأنوار ( 2 )</a:t>
            </a:r>
          </a:p>
          <a:p>
            <a:pPr algn="ctr" rtl="1">
              <a:lnSpc>
                <a:spcPct val="150000"/>
              </a:lnSpc>
            </a:pP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952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64810"/>
            <a:ext cx="9144000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 نعمة وصارت لينا بحب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 حملت لينا دماء الصلب</a:t>
            </a:r>
            <a:br>
              <a:rPr lang="ar-EG" sz="6000" b="1" dirty="0"/>
            </a:br>
            <a:r>
              <a:rPr lang="ar-EG" sz="6000" b="1" dirty="0"/>
              <a:t> غسلتنا وغـيرت القـلـب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وترفعنا لآخر المشوار ( 2 )</a:t>
            </a:r>
          </a:p>
          <a:p>
            <a:pPr algn="ctr" rtl="1">
              <a:lnSpc>
                <a:spcPct val="150000"/>
              </a:lnSpc>
            </a:pPr>
            <a:endParaRPr lang="en-US" sz="60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73145"/>
            <a:ext cx="9144000" cy="4760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Bef>
                <a:spcPct val="50000"/>
              </a:spcBef>
            </a:pPr>
            <a:r>
              <a:rPr lang="ar-EG" sz="7200" b="1" dirty="0"/>
              <a:t>(هللــــــــويا )4</a:t>
            </a:r>
          </a:p>
          <a:p>
            <a:pPr algn="ctr">
              <a:lnSpc>
                <a:spcPct val="200000"/>
              </a:lnSpc>
              <a:spcBef>
                <a:spcPct val="50000"/>
              </a:spcBef>
            </a:pPr>
            <a:r>
              <a:rPr lang="ar-EG" sz="7200" b="1" dirty="0"/>
              <a:t>آبايا أبو الانوار</a:t>
            </a:r>
            <a:endParaRPr lang="en-US" sz="7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88610"/>
            <a:ext cx="9144000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يا أبو المجد النوراني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 بين تسبيح الأبرار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 آبا المجد السماوي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 آبا يا أبو الأنوار ( 2 )</a:t>
            </a:r>
          </a:p>
          <a:p>
            <a:pPr algn="ctr" rtl="1">
              <a:lnSpc>
                <a:spcPct val="150000"/>
              </a:lnSpc>
            </a:pP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027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1588</TotalTime>
  <Words>173</Words>
  <Application>Microsoft Office PowerPoint</Application>
  <PresentationFormat>عرض على الشاشة (4:3)</PresentationFormat>
  <Paragraphs>28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182</cp:revision>
  <dcterms:created xsi:type="dcterms:W3CDTF">2021-12-07T14:30:00Z</dcterms:created>
  <dcterms:modified xsi:type="dcterms:W3CDTF">2024-11-30T12:18:17Z</dcterms:modified>
</cp:coreProperties>
</file>