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8" r:id="rId3"/>
    <p:sldId id="310" r:id="rId4"/>
    <p:sldId id="317" r:id="rId5"/>
    <p:sldId id="312" r:id="rId6"/>
    <p:sldId id="318" r:id="rId7"/>
    <p:sldId id="314" r:id="rId8"/>
    <p:sldId id="319" r:id="rId9"/>
    <p:sldId id="316" r:id="rId10"/>
    <p:sldId id="320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10"/>
            <p14:sldId id="317"/>
            <p14:sldId id="312"/>
            <p14:sldId id="318"/>
            <p14:sldId id="314"/>
            <p14:sldId id="319"/>
            <p14:sldId id="316"/>
            <p14:sldId id="3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أبويا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عرفتني طعم الهنا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 في كرامه وغنى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وانا عندك أعز من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الضنا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يوم ما عرفتك وأنت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عينك عليا طول السنه</a:t>
            </a: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عرفتني طعم الهنا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 في كرامه وغنى</a:t>
            </a:r>
          </a:p>
        </p:txBody>
      </p:sp>
    </p:spTree>
    <p:extLst>
      <p:ext uri="{BB962C8B-B14F-4D97-AF65-F5344CB8AC3E}">
        <p14:creationId xmlns:p14="http://schemas.microsoft.com/office/powerpoint/2010/main" val="3679306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لذاتك في أنا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يوم ما عرفتك همي نسيت وأنزاح من عني كل عنا</a:t>
            </a:r>
          </a:p>
        </p:txBody>
      </p:sp>
    </p:spTree>
    <p:extLst>
      <p:ext uri="{BB962C8B-B14F-4D97-AF65-F5344CB8AC3E}">
        <p14:creationId xmlns:p14="http://schemas.microsoft.com/office/powerpoint/2010/main" val="168807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عرفتني طعم الهنا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 في كرامه وغنى</a:t>
            </a:r>
          </a:p>
        </p:txBody>
      </p:sp>
    </p:spTree>
    <p:extLst>
      <p:ext uri="{BB962C8B-B14F-4D97-AF65-F5344CB8AC3E}">
        <p14:creationId xmlns:p14="http://schemas.microsoft.com/office/powerpoint/2010/main" val="3296063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قلبي أنشرح أترمى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يوم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ماعرفتك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قلبي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أتملى بتسابيح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798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عرفتني طعم الهنا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 في كرامه وغنى</a:t>
            </a:r>
          </a:p>
        </p:txBody>
      </p:sp>
    </p:spTree>
    <p:extLst>
      <p:ext uri="{BB962C8B-B14F-4D97-AF65-F5344CB8AC3E}">
        <p14:creationId xmlns:p14="http://schemas.microsoft.com/office/powerpoint/2010/main" val="3987932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فتحت عيوني بعد العمى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يوم ما عرفتك صار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طريقي طريق العز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والمنى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377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أبويا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عرفتني طعم الهنا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 في كرامه وغنى</a:t>
            </a:r>
          </a:p>
        </p:txBody>
      </p:sp>
    </p:spTree>
    <p:extLst>
      <p:ext uri="{BB962C8B-B14F-4D97-AF65-F5344CB8AC3E}">
        <p14:creationId xmlns:p14="http://schemas.microsoft.com/office/powerpoint/2010/main" val="2760627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3768</TotalTime>
  <Words>177</Words>
  <Application>Microsoft Office PowerPoint</Application>
  <PresentationFormat>عرض على الشاشة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308</cp:revision>
  <dcterms:created xsi:type="dcterms:W3CDTF">2021-12-07T14:30:00Z</dcterms:created>
  <dcterms:modified xsi:type="dcterms:W3CDTF">2024-11-30T12:12:00Z</dcterms:modified>
</cp:coreProperties>
</file>