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10" r:id="rId3"/>
    <p:sldId id="308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0"/>
            <p14:sldId id="308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2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أجمل هدية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أجمل هدية من السموات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أعظم عطية لكل المخلوقات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اسمك غالي عليَّ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وكلامك نور لي عيني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ادخل كنعان انا داخل كنعان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رب البشرية يا أعظم نصيب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غافر ذنوبنا بدم الصليب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دمك يستر كل عيوبي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طهرني وغفر لي ذنوبي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ادخل كنعان انا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316351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286452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قدسني بروحك افتح لي الطريق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خليني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بقربك يا أعظم صديق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واتمتع بجمالك دوماً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وأشرب من ينبوعك دايماً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ادخل كنعان انا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395722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418421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يخطفني من يد الإله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كتب اسمي في سفر الحياة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تعمل ويا جنودك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ممكن تبلغ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مقصودك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ادخل كنعان انا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197525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283286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أدخل وأجاهد وأحمل الصليب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وأبشر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الخاطي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بخلاص الحبيب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وأنادي زي السامرية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تعالوا أنظروا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المسيا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السموات رب السموات</a:t>
            </a:r>
          </a:p>
        </p:txBody>
      </p:sp>
    </p:spTree>
    <p:extLst>
      <p:ext uri="{BB962C8B-B14F-4D97-AF65-F5344CB8AC3E}">
        <p14:creationId xmlns:p14="http://schemas.microsoft.com/office/powerpoint/2010/main" val="561077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3619115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  <a:endParaRPr lang="en-US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يفصلني عن حبيبي يسوع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شدة ولا ضيقة لا عطش ولا جوع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سباني بحبه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نقشني على كفه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ادخل كنعان انا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64260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قويني خدني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إيدي وديني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ادخل كنعان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داخل كنعان</a:t>
            </a:r>
          </a:p>
        </p:txBody>
      </p:sp>
    </p:spTree>
    <p:extLst>
      <p:ext uri="{BB962C8B-B14F-4D97-AF65-F5344CB8AC3E}">
        <p14:creationId xmlns:p14="http://schemas.microsoft.com/office/powerpoint/2010/main" val="137984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3779</TotalTime>
  <Words>257</Words>
  <Application>Microsoft Office PowerPoint</Application>
  <PresentationFormat>عرض على الشاشة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308</cp:revision>
  <dcterms:created xsi:type="dcterms:W3CDTF">2021-12-07T14:30:00Z</dcterms:created>
  <dcterms:modified xsi:type="dcterms:W3CDTF">2024-11-30T12:09:25Z</dcterms:modified>
</cp:coreProperties>
</file>