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548" r:id="rId3"/>
    <p:sldId id="489" r:id="rId4"/>
    <p:sldId id="551" r:id="rId5"/>
    <p:sldId id="537" r:id="rId6"/>
    <p:sldId id="552" r:id="rId7"/>
    <p:sldId id="47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6" autoAdjust="0"/>
    <p:restoredTop sz="94660"/>
  </p:normalViewPr>
  <p:slideViewPr>
    <p:cSldViewPr>
      <p:cViewPr varScale="1">
        <p:scale>
          <a:sx n="66" d="100"/>
          <a:sy n="66" d="100"/>
        </p:scale>
        <p:origin x="40" y="2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/>
              <a:t>تـرنيـمـة</a:t>
            </a:r>
          </a:p>
          <a:p>
            <a:pPr algn="ctr">
              <a:lnSpc>
                <a:spcPct val="150000"/>
              </a:lnSpc>
            </a:pPr>
            <a:r>
              <a:rPr lang="ar-EG" sz="7200" b="1" dirty="0"/>
              <a:t>يـا أيهـا الإنـســان</a:t>
            </a:r>
            <a:endParaRPr lang="ar-SA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384168"/>
            <a:ext cx="100584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يـا أيهـا الإنـســان </a:t>
            </a:r>
            <a:endParaRPr lang="en-US" sz="6000" b="1" dirty="0"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ar-EG" sz="6000" b="1" dirty="0"/>
              <a:t>يسوع على الأبواب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أيـن تكـون أنـت </a:t>
            </a:r>
            <a:endParaRPr lang="en-US" sz="6000" b="1" dirty="0"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ar-EG" sz="6000" b="1" dirty="0"/>
              <a:t>إذ ترتقي السحاب</a:t>
            </a:r>
            <a:endParaRPr lang="en-US" sz="6000" b="1" dirty="0"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381000"/>
            <a:ext cx="100584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  مات يسوع الفادي </a:t>
            </a:r>
            <a:endParaRPr lang="en-US" sz="6000" b="1" dirty="0"/>
          </a:p>
          <a:p>
            <a:pPr algn="ctr">
              <a:lnSpc>
                <a:spcPct val="150000"/>
              </a:lnSpc>
            </a:pPr>
            <a:r>
              <a:rPr lang="ar-EG" sz="6000" b="1" dirty="0"/>
              <a:t>مات عن الخطــاة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مـات لتُقبـل أنــتَ</a:t>
            </a:r>
            <a:endParaRPr lang="en-US" sz="6000" b="1" dirty="0"/>
          </a:p>
          <a:p>
            <a:pPr algn="ctr">
              <a:lnSpc>
                <a:spcPct val="150000"/>
              </a:lnSpc>
            </a:pPr>
            <a:r>
              <a:rPr lang="ar-EG" sz="6000" b="1" dirty="0"/>
              <a:t>لتُقـبـل عـنـد اللـه</a:t>
            </a:r>
            <a:r>
              <a:rPr lang="en-US" sz="6000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413311"/>
            <a:ext cx="10058400" cy="6901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ما العمر إلا بخار</a:t>
            </a:r>
            <a:endParaRPr lang="en-US" sz="6000" b="1" dirty="0"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ar-EG" sz="6000" b="1" dirty="0"/>
              <a:t> يظهرُ و يزول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فاليوم يوم خلاص </a:t>
            </a:r>
            <a:endParaRPr lang="en-US" sz="6000" b="1" dirty="0"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ar-EG" sz="6000" b="1" dirty="0"/>
              <a:t>وها الوقت مقبول</a:t>
            </a:r>
            <a:endParaRPr lang="en-US" sz="6000" b="1" dirty="0">
              <a:cs typeface="Arial" charset="0"/>
            </a:endParaRPr>
          </a:p>
          <a:p>
            <a:pPr algn="ctr">
              <a:lnSpc>
                <a:spcPct val="150000"/>
              </a:lnSpc>
            </a:pPr>
            <a:endParaRPr lang="ar-SA" sz="6000" b="1" dirty="0">
              <a:cs typeface="PT Bold Heading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304800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فـليس لك عُـذر</a:t>
            </a:r>
            <a:endParaRPr lang="en-US" sz="6000" b="1" dirty="0"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ar-EG" sz="6000" b="1" dirty="0"/>
              <a:t>للكسل و التأجيل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  فالرب يحمل عنك </a:t>
            </a:r>
            <a:endParaRPr lang="en-US" sz="6000" b="1" dirty="0"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ar-EG" sz="6000" b="1" dirty="0"/>
              <a:t>كـل حـمـل ثقـيــل</a:t>
            </a:r>
            <a:endParaRPr lang="en-US" sz="6000" b="1" dirty="0"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307968"/>
            <a:ext cx="100584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فهـو رب رحيـم</a:t>
            </a:r>
            <a:endParaRPr lang="en-US" sz="6000" b="1" dirty="0"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ar-EG" sz="6000" b="1" dirty="0"/>
              <a:t>و يغـفـرُ الآثــام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مهما كانت كثرتُهـا </a:t>
            </a:r>
            <a:endParaRPr lang="en-US" sz="6000" b="1" dirty="0"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ar-EG" sz="6000" b="1" dirty="0"/>
              <a:t>يُعطي القلب السلام</a:t>
            </a:r>
            <a:r>
              <a:rPr lang="en-US" sz="6000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2124</TotalTime>
  <Words>68</Words>
  <Application>Microsoft Office PowerPoint</Application>
  <PresentationFormat>عرض على الشاشة (4:3)</PresentationFormat>
  <Paragraphs>22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420</cp:revision>
  <dcterms:created xsi:type="dcterms:W3CDTF">2021-12-07T14:30:00Z</dcterms:created>
  <dcterms:modified xsi:type="dcterms:W3CDTF">2024-11-28T11:43:03Z</dcterms:modified>
</cp:coreProperties>
</file>