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12" r:id="rId3"/>
    <p:sldId id="313" r:id="rId4"/>
    <p:sldId id="314" r:id="rId5"/>
    <p:sldId id="315" r:id="rId6"/>
    <p:sldId id="316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314"/>
            <p14:sldId id="315"/>
            <p14:sldId id="3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447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يا إله الكون مالك الدهور</a:t>
            </a:r>
          </a:p>
          <a:p>
            <a:pPr algn="ctr" rtl="1">
              <a:lnSpc>
                <a:spcPct val="150000"/>
              </a:lnSpc>
            </a:pP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إله الكون مالك الدهور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لي فخري وبري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عزي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ملجإي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وسط الشرور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صخرتي وحصني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أنقذتني أرويت نفسي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أشبعتني رفعت رأسي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مجدي رافع رأسي وقلبي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ربي سيدي ترسي وعوني</a:t>
            </a:r>
          </a:p>
        </p:txBody>
      </p:sp>
    </p:spTree>
    <p:extLst>
      <p:ext uri="{BB962C8B-B14F-4D97-AF65-F5344CB8AC3E}">
        <p14:creationId xmlns:p14="http://schemas.microsoft.com/office/powerpoint/2010/main" val="4156004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نوري قوتي ولا سواك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سوف أحيا غربتي أو في سماك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ناظرًا إشراق مجدك</a:t>
            </a:r>
          </a:p>
        </p:txBody>
      </p:sp>
    </p:spTree>
    <p:extLst>
      <p:ext uri="{BB962C8B-B14F-4D97-AF65-F5344CB8AC3E}">
        <p14:creationId xmlns:p14="http://schemas.microsoft.com/office/powerpoint/2010/main" val="2917692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سيدي آتي لقدسك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أقدم قلبي لشخصك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املكنه ليعيش بنبضك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واملأنه ليرتوي بحبك</a:t>
            </a:r>
          </a:p>
        </p:txBody>
      </p:sp>
    </p:spTree>
    <p:extLst>
      <p:ext uri="{BB962C8B-B14F-4D97-AF65-F5344CB8AC3E}">
        <p14:creationId xmlns:p14="http://schemas.microsoft.com/office/powerpoint/2010/main" val="950664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وأسرته ليبقى في رضاك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دونك ربي ودون أن أراك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أحيا في فقرٍ وموتٍ</a:t>
            </a:r>
          </a:p>
        </p:txBody>
      </p:sp>
    </p:spTree>
    <p:extLst>
      <p:ext uri="{BB962C8B-B14F-4D97-AF65-F5344CB8AC3E}">
        <p14:creationId xmlns:p14="http://schemas.microsoft.com/office/powerpoint/2010/main" val="332536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3782</TotalTime>
  <Words>79</Words>
  <Application>Microsoft Office PowerPoint</Application>
  <PresentationFormat>عرض على الشاشة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316</cp:revision>
  <dcterms:created xsi:type="dcterms:W3CDTF">2021-12-07T14:30:00Z</dcterms:created>
  <dcterms:modified xsi:type="dcterms:W3CDTF">2024-11-30T10:51:16Z</dcterms:modified>
</cp:coreProperties>
</file>